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8152" r:id="rId2"/>
    <p:sldId id="5688" r:id="rId3"/>
  </p:sldIdLst>
  <p:sldSz cx="12192000" cy="6858000"/>
  <p:notesSz cx="12039600" cy="7010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E2A89"/>
    <a:srgbClr val="E24139"/>
    <a:srgbClr val="F26F33"/>
    <a:srgbClr val="D05741"/>
    <a:srgbClr val="E99659"/>
    <a:srgbClr val="E04D34"/>
    <a:srgbClr val="CC66FF"/>
    <a:srgbClr val="632E62"/>
    <a:srgbClr val="FF0066"/>
    <a:srgbClr val="F8CCE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660"/>
  </p:normalViewPr>
  <p:slideViewPr>
    <p:cSldViewPr snapToGrid="0">
      <p:cViewPr>
        <p:scale>
          <a:sx n="120" d="100"/>
          <a:sy n="120" d="100"/>
        </p:scale>
        <p:origin x="-198" y="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1DC0FA-903B-454A-A1A1-C754C557CCFC}" type="doc">
      <dgm:prSet loTypeId="urn:microsoft.com/office/officeart/2005/8/layout/hierarchy6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F815AA4-6FDE-40F2-BBA0-B30CA33FE51A}" type="asst">
      <dgm:prSet phldrT="[Text]" custT="1"/>
      <dgm:spPr>
        <a:solidFill>
          <a:schemeClr val="bg2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b="1" dirty="0"/>
            <a:t>Mizoram State Commission for Protection of Child Rights</a:t>
          </a:r>
        </a:p>
      </dgm:t>
    </dgm:pt>
    <dgm:pt modelId="{ACB25FA0-BDB0-42F5-9E04-DC6F32336581}" type="parTrans" cxnId="{DB84AE05-9193-443A-ADE7-B86AC60C3303}">
      <dgm:prSet/>
      <dgm:spPr/>
      <dgm:t>
        <a:bodyPr/>
        <a:lstStyle/>
        <a:p>
          <a:endParaRPr lang="en-US"/>
        </a:p>
      </dgm:t>
    </dgm:pt>
    <dgm:pt modelId="{715CCA76-18EC-4666-B404-62B0CA2EEDA9}" type="sibTrans" cxnId="{DB84AE05-9193-443A-ADE7-B86AC60C3303}">
      <dgm:prSet/>
      <dgm:spPr/>
      <dgm:t>
        <a:bodyPr/>
        <a:lstStyle/>
        <a:p>
          <a:endParaRPr lang="en-US"/>
        </a:p>
      </dgm:t>
    </dgm:pt>
    <dgm:pt modelId="{D76D3321-DA6A-40FF-840B-00A2D9280979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dirty="0"/>
            <a:t>Mizoram State Commission for Women</a:t>
          </a:r>
        </a:p>
      </dgm:t>
    </dgm:pt>
    <dgm:pt modelId="{EBA1926E-561E-45AE-AF58-61E5E2E06871}" type="parTrans" cxnId="{0C2219AA-D3CC-48E9-B2BF-DA42CE2FEC96}">
      <dgm:prSet/>
      <dgm:spPr/>
      <dgm:t>
        <a:bodyPr/>
        <a:lstStyle/>
        <a:p>
          <a:endParaRPr lang="en-US"/>
        </a:p>
      </dgm:t>
    </dgm:pt>
    <dgm:pt modelId="{899F54E2-912C-4A55-8C8F-B9CC7311C036}" type="sibTrans" cxnId="{0C2219AA-D3CC-48E9-B2BF-DA42CE2FEC96}">
      <dgm:prSet/>
      <dgm:spPr/>
      <dgm:t>
        <a:bodyPr/>
        <a:lstStyle/>
        <a:p>
          <a:endParaRPr lang="en-US"/>
        </a:p>
      </dgm:t>
    </dgm:pt>
    <dgm:pt modelId="{EC68327E-6D1A-4B8A-844F-78CC98C0DED8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400" b="1" dirty="0"/>
            <a:t>Mizoram State Council for Child Welfare</a:t>
          </a:r>
        </a:p>
      </dgm:t>
    </dgm:pt>
    <dgm:pt modelId="{476470AD-592A-4A30-B89E-943281D78A7C}" type="parTrans" cxnId="{7A12FC8B-7E5B-4D09-9E11-E2AD79B37D9F}">
      <dgm:prSet/>
      <dgm:spPr/>
      <dgm:t>
        <a:bodyPr/>
        <a:lstStyle/>
        <a:p>
          <a:endParaRPr lang="en-US"/>
        </a:p>
      </dgm:t>
    </dgm:pt>
    <dgm:pt modelId="{DB7E9954-6281-4E04-A083-49C8C9176498}" type="sibTrans" cxnId="{7A12FC8B-7E5B-4D09-9E11-E2AD79B37D9F}">
      <dgm:prSet/>
      <dgm:spPr/>
      <dgm:t>
        <a:bodyPr/>
        <a:lstStyle/>
        <a:p>
          <a:endParaRPr lang="en-US"/>
        </a:p>
      </dgm:t>
    </dgm:pt>
    <dgm:pt modelId="{DD42B1CC-62A7-4731-B967-C802F49D883D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600" b="1" dirty="0"/>
            <a:t>Bal Bhavan Society</a:t>
          </a:r>
        </a:p>
      </dgm:t>
    </dgm:pt>
    <dgm:pt modelId="{158F68F4-E5B1-45C6-9234-11F1C218D1A0}" type="parTrans" cxnId="{28E3DF49-AE13-4F6E-B46D-69C8959D4BA3}">
      <dgm:prSet/>
      <dgm:spPr/>
      <dgm:t>
        <a:bodyPr/>
        <a:lstStyle/>
        <a:p>
          <a:endParaRPr lang="en-US"/>
        </a:p>
      </dgm:t>
    </dgm:pt>
    <dgm:pt modelId="{61B07F32-BA41-418A-90B2-0F58A85A0308}" type="sibTrans" cxnId="{28E3DF49-AE13-4F6E-B46D-69C8959D4BA3}">
      <dgm:prSet/>
      <dgm:spPr/>
      <dgm:t>
        <a:bodyPr/>
        <a:lstStyle/>
        <a:p>
          <a:endParaRPr lang="en-US"/>
        </a:p>
      </dgm:t>
    </dgm:pt>
    <dgm:pt modelId="{4C6102CC-63B2-4BF4-90AC-B391CCEAC8C3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 algn="ctr">
            <a:lnSpc>
              <a:spcPct val="100000"/>
            </a:lnSpc>
          </a:pPr>
          <a:r>
            <a:rPr lang="en-US" sz="2000" b="1" dirty="0">
              <a:solidFill>
                <a:schemeClr val="tx1"/>
              </a:solidFill>
            </a:rPr>
            <a:t>     </a:t>
          </a:r>
        </a:p>
        <a:p>
          <a:pPr algn="ctr">
            <a:lnSpc>
              <a:spcPct val="100000"/>
            </a:lnSpc>
          </a:pPr>
          <a:r>
            <a:rPr lang="en-US" sz="1800" b="1" dirty="0">
              <a:solidFill>
                <a:schemeClr val="tx1"/>
              </a:solidFill>
            </a:rPr>
            <a:t>COMMISSIONS  &amp;  BOARDS</a:t>
          </a:r>
          <a:r>
            <a:rPr lang="en-US" sz="2800" b="1" dirty="0">
              <a:solidFill>
                <a:schemeClr val="tx1"/>
              </a:solidFill>
            </a:rPr>
            <a:t>	</a:t>
          </a:r>
        </a:p>
      </dgm:t>
    </dgm:pt>
    <dgm:pt modelId="{4B7CBDFD-B6D3-43C8-A286-F9EA38CB5C4C}" type="sibTrans" cxnId="{DE990A78-E946-4472-8B45-0E2FE9F7D622}">
      <dgm:prSet/>
      <dgm:spPr/>
      <dgm:t>
        <a:bodyPr/>
        <a:lstStyle/>
        <a:p>
          <a:endParaRPr lang="en-US"/>
        </a:p>
      </dgm:t>
    </dgm:pt>
    <dgm:pt modelId="{25CE0F60-6C68-42A2-B5AC-67823759DB8F}" type="parTrans" cxnId="{DE990A78-E946-4472-8B45-0E2FE9F7D622}">
      <dgm:prSet/>
      <dgm:spPr/>
      <dgm:t>
        <a:bodyPr/>
        <a:lstStyle/>
        <a:p>
          <a:endParaRPr lang="en-US"/>
        </a:p>
      </dgm:t>
    </dgm:pt>
    <dgm:pt modelId="{F3A3B4EC-EC6C-4141-B5A3-4E7530DC7C71}" type="pres">
      <dgm:prSet presAssocID="{881DC0FA-903B-454A-A1A1-C754C557CCF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11C66A-5CFD-4510-A67A-7D982B27B5F8}" type="pres">
      <dgm:prSet presAssocID="{881DC0FA-903B-454A-A1A1-C754C557CCFC}" presName="hierFlow" presStyleCnt="0"/>
      <dgm:spPr/>
    </dgm:pt>
    <dgm:pt modelId="{F01021BE-E3B9-45C5-935B-51A8801D776D}" type="pres">
      <dgm:prSet presAssocID="{881DC0FA-903B-454A-A1A1-C754C557CCF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E16ABB0-09E0-44F7-87F0-9B59E0F11CD8}" type="pres">
      <dgm:prSet presAssocID="{4C6102CC-63B2-4BF4-90AC-B391CCEAC8C3}" presName="Name14" presStyleCnt="0"/>
      <dgm:spPr/>
    </dgm:pt>
    <dgm:pt modelId="{5FD7DF5D-EBC1-4825-B74C-B6CB5290E438}" type="pres">
      <dgm:prSet presAssocID="{4C6102CC-63B2-4BF4-90AC-B391CCEAC8C3}" presName="level1Shape" presStyleLbl="node0" presStyleIdx="0" presStyleCnt="1" custScaleX="234511" custScaleY="11000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12F78BE-4DC1-40DF-9F8B-72BC9F8D5F3E}" type="pres">
      <dgm:prSet presAssocID="{4C6102CC-63B2-4BF4-90AC-B391CCEAC8C3}" presName="hierChild2" presStyleCnt="0"/>
      <dgm:spPr/>
    </dgm:pt>
    <dgm:pt modelId="{044A77ED-6DE0-493C-83EC-CCAA92B11A43}" type="pres">
      <dgm:prSet presAssocID="{ACB25FA0-BDB0-42F5-9E04-DC6F32336581}" presName="Name19" presStyleLbl="parChTrans1D2" presStyleIdx="0" presStyleCnt="1"/>
      <dgm:spPr/>
      <dgm:t>
        <a:bodyPr/>
        <a:lstStyle/>
        <a:p>
          <a:endParaRPr lang="en-US"/>
        </a:p>
      </dgm:t>
    </dgm:pt>
    <dgm:pt modelId="{7FE2DE4B-BCC9-4684-B5FE-E7D8A28D27D2}" type="pres">
      <dgm:prSet presAssocID="{EF815AA4-6FDE-40F2-BBA0-B30CA33FE51A}" presName="Name21" presStyleCnt="0"/>
      <dgm:spPr/>
    </dgm:pt>
    <dgm:pt modelId="{28862A89-0A73-4115-9CB7-695A60E9A2B2}" type="pres">
      <dgm:prSet presAssocID="{EF815AA4-6FDE-40F2-BBA0-B30CA33FE51A}" presName="level2Shape" presStyleLbl="asst1" presStyleIdx="0" presStyleCnt="1" custScaleX="246128"/>
      <dgm:spPr/>
      <dgm:t>
        <a:bodyPr/>
        <a:lstStyle/>
        <a:p>
          <a:endParaRPr lang="en-US"/>
        </a:p>
      </dgm:t>
    </dgm:pt>
    <dgm:pt modelId="{0D3BBE4D-7E70-4E55-ABD7-1E0EB07F9BFE}" type="pres">
      <dgm:prSet presAssocID="{EF815AA4-6FDE-40F2-BBA0-B30CA33FE51A}" presName="hierChild3" presStyleCnt="0"/>
      <dgm:spPr/>
    </dgm:pt>
    <dgm:pt modelId="{5CDE63E8-F076-4502-9660-48869B44DDED}" type="pres">
      <dgm:prSet presAssocID="{EBA1926E-561E-45AE-AF58-61E5E2E06871}" presName="Name19" presStyleLbl="parChTrans1D3" presStyleIdx="0" presStyleCnt="1"/>
      <dgm:spPr/>
      <dgm:t>
        <a:bodyPr/>
        <a:lstStyle/>
        <a:p>
          <a:endParaRPr lang="en-US"/>
        </a:p>
      </dgm:t>
    </dgm:pt>
    <dgm:pt modelId="{0356A40D-CAC8-438B-AB1F-5A4E6796816D}" type="pres">
      <dgm:prSet presAssocID="{D76D3321-DA6A-40FF-840B-00A2D9280979}" presName="Name21" presStyleCnt="0"/>
      <dgm:spPr/>
    </dgm:pt>
    <dgm:pt modelId="{6B0240E9-3B73-46EE-BA99-27B32F2E105E}" type="pres">
      <dgm:prSet presAssocID="{D76D3321-DA6A-40FF-840B-00A2D9280979}" presName="level2Shape" presStyleLbl="node3" presStyleIdx="0" presStyleCnt="1" custScaleX="245267"/>
      <dgm:spPr/>
      <dgm:t>
        <a:bodyPr/>
        <a:lstStyle/>
        <a:p>
          <a:endParaRPr lang="en-US"/>
        </a:p>
      </dgm:t>
    </dgm:pt>
    <dgm:pt modelId="{0E64EC63-B766-46EA-B769-EE567972ACA4}" type="pres">
      <dgm:prSet presAssocID="{D76D3321-DA6A-40FF-840B-00A2D9280979}" presName="hierChild3" presStyleCnt="0"/>
      <dgm:spPr/>
    </dgm:pt>
    <dgm:pt modelId="{BD993961-AF62-46A2-87F8-43CB20545F2D}" type="pres">
      <dgm:prSet presAssocID="{476470AD-592A-4A30-B89E-943281D78A7C}" presName="Name19" presStyleLbl="parChTrans1D4" presStyleIdx="0" presStyleCnt="2"/>
      <dgm:spPr/>
      <dgm:t>
        <a:bodyPr/>
        <a:lstStyle/>
        <a:p>
          <a:endParaRPr lang="en-US"/>
        </a:p>
      </dgm:t>
    </dgm:pt>
    <dgm:pt modelId="{8FA31706-1E38-4E3B-B6C0-5939FE8690A2}" type="pres">
      <dgm:prSet presAssocID="{EC68327E-6D1A-4B8A-844F-78CC98C0DED8}" presName="Name21" presStyleCnt="0"/>
      <dgm:spPr/>
    </dgm:pt>
    <dgm:pt modelId="{74FE09EF-7D57-4CD1-B37F-D0F437E5A6C3}" type="pres">
      <dgm:prSet presAssocID="{EC68327E-6D1A-4B8A-844F-78CC98C0DED8}" presName="level2Shape" presStyleLbl="node4" presStyleIdx="0" presStyleCnt="2" custScaleX="237692" custLinFactNeighborX="1408"/>
      <dgm:spPr/>
      <dgm:t>
        <a:bodyPr/>
        <a:lstStyle/>
        <a:p>
          <a:endParaRPr lang="en-US"/>
        </a:p>
      </dgm:t>
    </dgm:pt>
    <dgm:pt modelId="{7C020C9C-C19F-48E5-BA1B-8F2130DABD7F}" type="pres">
      <dgm:prSet presAssocID="{EC68327E-6D1A-4B8A-844F-78CC98C0DED8}" presName="hierChild3" presStyleCnt="0"/>
      <dgm:spPr/>
    </dgm:pt>
    <dgm:pt modelId="{06331EBF-519A-4415-96AC-8438C6D983D6}" type="pres">
      <dgm:prSet presAssocID="{158F68F4-E5B1-45C6-9234-11F1C218D1A0}" presName="Name19" presStyleLbl="parChTrans1D4" presStyleIdx="1" presStyleCnt="2"/>
      <dgm:spPr/>
      <dgm:t>
        <a:bodyPr/>
        <a:lstStyle/>
        <a:p>
          <a:endParaRPr lang="en-US"/>
        </a:p>
      </dgm:t>
    </dgm:pt>
    <dgm:pt modelId="{E50E87BE-7685-444A-BC85-29B8907D1BF2}" type="pres">
      <dgm:prSet presAssocID="{DD42B1CC-62A7-4731-B967-C802F49D883D}" presName="Name21" presStyleCnt="0"/>
      <dgm:spPr/>
    </dgm:pt>
    <dgm:pt modelId="{A282D438-C04A-4696-86B9-07744CDD3E13}" type="pres">
      <dgm:prSet presAssocID="{DD42B1CC-62A7-4731-B967-C802F49D883D}" presName="level2Shape" presStyleLbl="node4" presStyleIdx="1" presStyleCnt="2" custScaleX="205836"/>
      <dgm:spPr/>
      <dgm:t>
        <a:bodyPr/>
        <a:lstStyle/>
        <a:p>
          <a:endParaRPr lang="en-US"/>
        </a:p>
      </dgm:t>
    </dgm:pt>
    <dgm:pt modelId="{D7C440B7-0E09-4FC3-85AA-A9D0CBC1E488}" type="pres">
      <dgm:prSet presAssocID="{DD42B1CC-62A7-4731-B967-C802F49D883D}" presName="hierChild3" presStyleCnt="0"/>
      <dgm:spPr/>
    </dgm:pt>
    <dgm:pt modelId="{E2DFAF82-94CF-45C5-9746-01327E3A2434}" type="pres">
      <dgm:prSet presAssocID="{881DC0FA-903B-454A-A1A1-C754C557CCFC}" presName="bgShapesFlow" presStyleCnt="0"/>
      <dgm:spPr/>
    </dgm:pt>
  </dgm:ptLst>
  <dgm:cxnLst>
    <dgm:cxn modelId="{29038533-13CA-416F-937C-5AB20E786BE6}" type="presOf" srcId="{ACB25FA0-BDB0-42F5-9E04-DC6F32336581}" destId="{044A77ED-6DE0-493C-83EC-CCAA92B11A43}" srcOrd="0" destOrd="0" presId="urn:microsoft.com/office/officeart/2005/8/layout/hierarchy6"/>
    <dgm:cxn modelId="{1A682931-B650-46CC-A95C-0D60A31B43DA}" type="presOf" srcId="{881DC0FA-903B-454A-A1A1-C754C557CCFC}" destId="{F3A3B4EC-EC6C-4141-B5A3-4E7530DC7C71}" srcOrd="0" destOrd="0" presId="urn:microsoft.com/office/officeart/2005/8/layout/hierarchy6"/>
    <dgm:cxn modelId="{572C4BBB-20F4-4B35-A46D-69B6578AEBFA}" type="presOf" srcId="{4C6102CC-63B2-4BF4-90AC-B391CCEAC8C3}" destId="{5FD7DF5D-EBC1-4825-B74C-B6CB5290E438}" srcOrd="0" destOrd="0" presId="urn:microsoft.com/office/officeart/2005/8/layout/hierarchy6"/>
    <dgm:cxn modelId="{DE990A78-E946-4472-8B45-0E2FE9F7D622}" srcId="{881DC0FA-903B-454A-A1A1-C754C557CCFC}" destId="{4C6102CC-63B2-4BF4-90AC-B391CCEAC8C3}" srcOrd="0" destOrd="0" parTransId="{25CE0F60-6C68-42A2-B5AC-67823759DB8F}" sibTransId="{4B7CBDFD-B6D3-43C8-A286-F9EA38CB5C4C}"/>
    <dgm:cxn modelId="{43B9D82F-C37E-4F2C-A729-3C3AF51BD4BC}" type="presOf" srcId="{D76D3321-DA6A-40FF-840B-00A2D9280979}" destId="{6B0240E9-3B73-46EE-BA99-27B32F2E105E}" srcOrd="0" destOrd="0" presId="urn:microsoft.com/office/officeart/2005/8/layout/hierarchy6"/>
    <dgm:cxn modelId="{4C37B5DA-EA59-46BF-A5AF-F976F3A8F6E8}" type="presOf" srcId="{476470AD-592A-4A30-B89E-943281D78A7C}" destId="{BD993961-AF62-46A2-87F8-43CB20545F2D}" srcOrd="0" destOrd="0" presId="urn:microsoft.com/office/officeart/2005/8/layout/hierarchy6"/>
    <dgm:cxn modelId="{7A12FC8B-7E5B-4D09-9E11-E2AD79B37D9F}" srcId="{D76D3321-DA6A-40FF-840B-00A2D9280979}" destId="{EC68327E-6D1A-4B8A-844F-78CC98C0DED8}" srcOrd="0" destOrd="0" parTransId="{476470AD-592A-4A30-B89E-943281D78A7C}" sibTransId="{DB7E9954-6281-4E04-A083-49C8C9176498}"/>
    <dgm:cxn modelId="{28E3DF49-AE13-4F6E-B46D-69C8959D4BA3}" srcId="{EC68327E-6D1A-4B8A-844F-78CC98C0DED8}" destId="{DD42B1CC-62A7-4731-B967-C802F49D883D}" srcOrd="0" destOrd="0" parTransId="{158F68F4-E5B1-45C6-9234-11F1C218D1A0}" sibTransId="{61B07F32-BA41-418A-90B2-0F58A85A0308}"/>
    <dgm:cxn modelId="{D6B55050-8DE2-4539-A1A3-7605797182F5}" type="presOf" srcId="{DD42B1CC-62A7-4731-B967-C802F49D883D}" destId="{A282D438-C04A-4696-86B9-07744CDD3E13}" srcOrd="0" destOrd="0" presId="urn:microsoft.com/office/officeart/2005/8/layout/hierarchy6"/>
    <dgm:cxn modelId="{0C397470-F7F6-4848-83AF-C8B6D0D6F9CD}" type="presOf" srcId="{EF815AA4-6FDE-40F2-BBA0-B30CA33FE51A}" destId="{28862A89-0A73-4115-9CB7-695A60E9A2B2}" srcOrd="0" destOrd="0" presId="urn:microsoft.com/office/officeart/2005/8/layout/hierarchy6"/>
    <dgm:cxn modelId="{0C2219AA-D3CC-48E9-B2BF-DA42CE2FEC96}" srcId="{EF815AA4-6FDE-40F2-BBA0-B30CA33FE51A}" destId="{D76D3321-DA6A-40FF-840B-00A2D9280979}" srcOrd="0" destOrd="0" parTransId="{EBA1926E-561E-45AE-AF58-61E5E2E06871}" sibTransId="{899F54E2-912C-4A55-8C8F-B9CC7311C036}"/>
    <dgm:cxn modelId="{E1FE92F4-209F-4FC5-8711-92395262334C}" type="presOf" srcId="{EBA1926E-561E-45AE-AF58-61E5E2E06871}" destId="{5CDE63E8-F076-4502-9660-48869B44DDED}" srcOrd="0" destOrd="0" presId="urn:microsoft.com/office/officeart/2005/8/layout/hierarchy6"/>
    <dgm:cxn modelId="{14E5C352-6D1C-4E70-BB95-016C9B63BA05}" type="presOf" srcId="{158F68F4-E5B1-45C6-9234-11F1C218D1A0}" destId="{06331EBF-519A-4415-96AC-8438C6D983D6}" srcOrd="0" destOrd="0" presId="urn:microsoft.com/office/officeart/2005/8/layout/hierarchy6"/>
    <dgm:cxn modelId="{5855DE59-3200-429C-ADF0-3B823E78F8AD}" type="presOf" srcId="{EC68327E-6D1A-4B8A-844F-78CC98C0DED8}" destId="{74FE09EF-7D57-4CD1-B37F-D0F437E5A6C3}" srcOrd="0" destOrd="0" presId="urn:microsoft.com/office/officeart/2005/8/layout/hierarchy6"/>
    <dgm:cxn modelId="{DB84AE05-9193-443A-ADE7-B86AC60C3303}" srcId="{4C6102CC-63B2-4BF4-90AC-B391CCEAC8C3}" destId="{EF815AA4-6FDE-40F2-BBA0-B30CA33FE51A}" srcOrd="0" destOrd="0" parTransId="{ACB25FA0-BDB0-42F5-9E04-DC6F32336581}" sibTransId="{715CCA76-18EC-4666-B404-62B0CA2EEDA9}"/>
    <dgm:cxn modelId="{BC44A5AE-FF1D-4836-94E6-52AB6C81BCCC}" type="presParOf" srcId="{F3A3B4EC-EC6C-4141-B5A3-4E7530DC7C71}" destId="{A511C66A-5CFD-4510-A67A-7D982B27B5F8}" srcOrd="0" destOrd="0" presId="urn:microsoft.com/office/officeart/2005/8/layout/hierarchy6"/>
    <dgm:cxn modelId="{8F228BF5-8A22-48B8-B864-8228F4B4FAE3}" type="presParOf" srcId="{A511C66A-5CFD-4510-A67A-7D982B27B5F8}" destId="{F01021BE-E3B9-45C5-935B-51A8801D776D}" srcOrd="0" destOrd="0" presId="urn:microsoft.com/office/officeart/2005/8/layout/hierarchy6"/>
    <dgm:cxn modelId="{BF833D6B-72A0-4997-9B4B-1FB3C79EE9D2}" type="presParOf" srcId="{F01021BE-E3B9-45C5-935B-51A8801D776D}" destId="{4E16ABB0-09E0-44F7-87F0-9B59E0F11CD8}" srcOrd="0" destOrd="0" presId="urn:microsoft.com/office/officeart/2005/8/layout/hierarchy6"/>
    <dgm:cxn modelId="{FC67817E-AF86-4B1A-A5E8-FF38E8673362}" type="presParOf" srcId="{4E16ABB0-09E0-44F7-87F0-9B59E0F11CD8}" destId="{5FD7DF5D-EBC1-4825-B74C-B6CB5290E438}" srcOrd="0" destOrd="0" presId="urn:microsoft.com/office/officeart/2005/8/layout/hierarchy6"/>
    <dgm:cxn modelId="{52AEECCC-F00E-40BC-B87A-1FB8891C810F}" type="presParOf" srcId="{4E16ABB0-09E0-44F7-87F0-9B59E0F11CD8}" destId="{D12F78BE-4DC1-40DF-9F8B-72BC9F8D5F3E}" srcOrd="1" destOrd="0" presId="urn:microsoft.com/office/officeart/2005/8/layout/hierarchy6"/>
    <dgm:cxn modelId="{8951ABAF-A9A7-4D12-A672-3ACEFDBA70AB}" type="presParOf" srcId="{D12F78BE-4DC1-40DF-9F8B-72BC9F8D5F3E}" destId="{044A77ED-6DE0-493C-83EC-CCAA92B11A43}" srcOrd="0" destOrd="0" presId="urn:microsoft.com/office/officeart/2005/8/layout/hierarchy6"/>
    <dgm:cxn modelId="{485B57B9-097A-4D36-A6AE-D1E9AA01A07B}" type="presParOf" srcId="{D12F78BE-4DC1-40DF-9F8B-72BC9F8D5F3E}" destId="{7FE2DE4B-BCC9-4684-B5FE-E7D8A28D27D2}" srcOrd="1" destOrd="0" presId="urn:microsoft.com/office/officeart/2005/8/layout/hierarchy6"/>
    <dgm:cxn modelId="{B5A56334-6BA2-4824-8880-8F563A4F5085}" type="presParOf" srcId="{7FE2DE4B-BCC9-4684-B5FE-E7D8A28D27D2}" destId="{28862A89-0A73-4115-9CB7-695A60E9A2B2}" srcOrd="0" destOrd="0" presId="urn:microsoft.com/office/officeart/2005/8/layout/hierarchy6"/>
    <dgm:cxn modelId="{7B09AE24-5F1C-4D27-A56B-722A8C4A561C}" type="presParOf" srcId="{7FE2DE4B-BCC9-4684-B5FE-E7D8A28D27D2}" destId="{0D3BBE4D-7E70-4E55-ABD7-1E0EB07F9BFE}" srcOrd="1" destOrd="0" presId="urn:microsoft.com/office/officeart/2005/8/layout/hierarchy6"/>
    <dgm:cxn modelId="{BC327C9B-5AEC-4FFB-9859-F9276C37D483}" type="presParOf" srcId="{0D3BBE4D-7E70-4E55-ABD7-1E0EB07F9BFE}" destId="{5CDE63E8-F076-4502-9660-48869B44DDED}" srcOrd="0" destOrd="0" presId="urn:microsoft.com/office/officeart/2005/8/layout/hierarchy6"/>
    <dgm:cxn modelId="{2ABB95B8-8984-490A-B516-62F6B536BE42}" type="presParOf" srcId="{0D3BBE4D-7E70-4E55-ABD7-1E0EB07F9BFE}" destId="{0356A40D-CAC8-438B-AB1F-5A4E6796816D}" srcOrd="1" destOrd="0" presId="urn:microsoft.com/office/officeart/2005/8/layout/hierarchy6"/>
    <dgm:cxn modelId="{70E815FA-FEC1-4D82-A055-500F7671BE92}" type="presParOf" srcId="{0356A40D-CAC8-438B-AB1F-5A4E6796816D}" destId="{6B0240E9-3B73-46EE-BA99-27B32F2E105E}" srcOrd="0" destOrd="0" presId="urn:microsoft.com/office/officeart/2005/8/layout/hierarchy6"/>
    <dgm:cxn modelId="{5C12AD0D-77D1-40D0-A8BF-FBDBABC72C56}" type="presParOf" srcId="{0356A40D-CAC8-438B-AB1F-5A4E6796816D}" destId="{0E64EC63-B766-46EA-B769-EE567972ACA4}" srcOrd="1" destOrd="0" presId="urn:microsoft.com/office/officeart/2005/8/layout/hierarchy6"/>
    <dgm:cxn modelId="{EE5E810C-F6BA-4388-890D-CCA5EAF3162C}" type="presParOf" srcId="{0E64EC63-B766-46EA-B769-EE567972ACA4}" destId="{BD993961-AF62-46A2-87F8-43CB20545F2D}" srcOrd="0" destOrd="0" presId="urn:microsoft.com/office/officeart/2005/8/layout/hierarchy6"/>
    <dgm:cxn modelId="{2C986AAF-39D6-460E-9C46-2B0DF2185C84}" type="presParOf" srcId="{0E64EC63-B766-46EA-B769-EE567972ACA4}" destId="{8FA31706-1E38-4E3B-B6C0-5939FE8690A2}" srcOrd="1" destOrd="0" presId="urn:microsoft.com/office/officeart/2005/8/layout/hierarchy6"/>
    <dgm:cxn modelId="{D1181872-B06A-4F2D-BBFC-3B1BECBB64B5}" type="presParOf" srcId="{8FA31706-1E38-4E3B-B6C0-5939FE8690A2}" destId="{74FE09EF-7D57-4CD1-B37F-D0F437E5A6C3}" srcOrd="0" destOrd="0" presId="urn:microsoft.com/office/officeart/2005/8/layout/hierarchy6"/>
    <dgm:cxn modelId="{238749F7-5734-4728-BB5C-5E218DB5D7A3}" type="presParOf" srcId="{8FA31706-1E38-4E3B-B6C0-5939FE8690A2}" destId="{7C020C9C-C19F-48E5-BA1B-8F2130DABD7F}" srcOrd="1" destOrd="0" presId="urn:microsoft.com/office/officeart/2005/8/layout/hierarchy6"/>
    <dgm:cxn modelId="{F8B06E1D-D6F9-447B-ACBC-C344ABA189FE}" type="presParOf" srcId="{7C020C9C-C19F-48E5-BA1B-8F2130DABD7F}" destId="{06331EBF-519A-4415-96AC-8438C6D983D6}" srcOrd="0" destOrd="0" presId="urn:microsoft.com/office/officeart/2005/8/layout/hierarchy6"/>
    <dgm:cxn modelId="{91935DF4-97F5-46E6-B330-ED9A7B7376D4}" type="presParOf" srcId="{7C020C9C-C19F-48E5-BA1B-8F2130DABD7F}" destId="{E50E87BE-7685-444A-BC85-29B8907D1BF2}" srcOrd="1" destOrd="0" presId="urn:microsoft.com/office/officeart/2005/8/layout/hierarchy6"/>
    <dgm:cxn modelId="{29E269CC-1387-425B-A97B-C95FCB9D23D8}" type="presParOf" srcId="{E50E87BE-7685-444A-BC85-29B8907D1BF2}" destId="{A282D438-C04A-4696-86B9-07744CDD3E13}" srcOrd="0" destOrd="0" presId="urn:microsoft.com/office/officeart/2005/8/layout/hierarchy6"/>
    <dgm:cxn modelId="{E3496F55-C6C2-482E-9D88-02452F799EAD}" type="presParOf" srcId="{E50E87BE-7685-444A-BC85-29B8907D1BF2}" destId="{D7C440B7-0E09-4FC3-85AA-A9D0CBC1E488}" srcOrd="1" destOrd="0" presId="urn:microsoft.com/office/officeart/2005/8/layout/hierarchy6"/>
    <dgm:cxn modelId="{BC9AB321-7672-48CE-B10C-4E65EA6BB26F}" type="presParOf" srcId="{F3A3B4EC-EC6C-4141-B5A3-4E7530DC7C71}" destId="{E2DFAF82-94CF-45C5-9746-01327E3A2434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C04F79-61E9-4C7E-9B6E-95FC84AC0F3C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D39971E4-7882-4FB5-A53D-B4654EF8CE9E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sz="2000" b="1" dirty="0">
              <a:latin typeface="Aptos" panose="020B0004020202020204" pitchFamily="34" charset="0"/>
            </a:rPr>
            <a:t>DIRECTORATE OF </a:t>
          </a:r>
        </a:p>
        <a:p>
          <a:r>
            <a:rPr lang="en-GB" sz="2000" b="1" dirty="0">
              <a:latin typeface="Aptos" panose="020B0004020202020204" pitchFamily="34" charset="0"/>
            </a:rPr>
            <a:t>WOMEN &amp; CHILD DEVELOPMENT</a:t>
          </a:r>
          <a:endParaRPr lang="en-IN" sz="2000" dirty="0">
            <a:latin typeface="Aptos" panose="020B0004020202020204" pitchFamily="34" charset="0"/>
          </a:endParaRPr>
        </a:p>
      </dgm:t>
    </dgm:pt>
    <dgm:pt modelId="{6948228A-844F-45FE-AD8A-9C46C7F87E8C}" type="parTrans" cxnId="{038591C4-7B94-4339-B5B4-985A07DD2B71}">
      <dgm:prSet/>
      <dgm:spPr/>
      <dgm:t>
        <a:bodyPr/>
        <a:lstStyle/>
        <a:p>
          <a:endParaRPr lang="en-IN"/>
        </a:p>
      </dgm:t>
    </dgm:pt>
    <dgm:pt modelId="{34C65357-0766-4E6A-A51B-B4F27E56CE22}" type="sibTrans" cxnId="{038591C4-7B94-4339-B5B4-985A07DD2B71}">
      <dgm:prSet/>
      <dgm:spPr/>
      <dgm:t>
        <a:bodyPr/>
        <a:lstStyle/>
        <a:p>
          <a:endParaRPr lang="en-IN"/>
        </a:p>
      </dgm:t>
    </dgm:pt>
    <dgm:pt modelId="{A0E36FE2-8A13-4E6D-BB04-06D65D77CD5C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GB" sz="1400" b="1" dirty="0">
              <a:latin typeface="Aptos" panose="020B0004020202020204" pitchFamily="34" charset="0"/>
            </a:rPr>
            <a:t>DPO Aizawl District</a:t>
          </a:r>
          <a:endParaRPr lang="en-IN" sz="1400" b="1" dirty="0">
            <a:latin typeface="Aptos" panose="020B0004020202020204" pitchFamily="34" charset="0"/>
          </a:endParaRPr>
        </a:p>
      </dgm:t>
    </dgm:pt>
    <dgm:pt modelId="{84AAD523-6556-4178-9895-96E93260E921}" type="parTrans" cxnId="{09F53F0F-1EC2-4E68-990D-134A0D31ADAB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C91E1FC9-AACF-48F7-B184-BF9F23208C05}" type="sibTrans" cxnId="{09F53F0F-1EC2-4E68-990D-134A0D31ADAB}">
      <dgm:prSet/>
      <dgm:spPr/>
      <dgm:t>
        <a:bodyPr/>
        <a:lstStyle/>
        <a:p>
          <a:endParaRPr lang="en-IN"/>
        </a:p>
      </dgm:t>
    </dgm:pt>
    <dgm:pt modelId="{D8A225F7-3895-43CD-9A73-027F5574CA28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1200" b="1" dirty="0">
              <a:latin typeface="Aptos" panose="020B0004020202020204" pitchFamily="34" charset="0"/>
            </a:rPr>
            <a:t>DPO </a:t>
          </a:r>
          <a:r>
            <a:rPr lang="en-GB" sz="1200" b="1" dirty="0" err="1">
              <a:latin typeface="Aptos" panose="020B0004020202020204" pitchFamily="34" charset="0"/>
            </a:rPr>
            <a:t>Champhai</a:t>
          </a:r>
          <a:r>
            <a:rPr lang="en-GB" sz="1200" b="1" dirty="0">
              <a:latin typeface="Aptos" panose="020B0004020202020204" pitchFamily="34" charset="0"/>
            </a:rPr>
            <a:t> District</a:t>
          </a:r>
          <a:endParaRPr lang="en-IN" sz="1200" b="1" dirty="0">
            <a:latin typeface="Aptos" panose="020B0004020202020204" pitchFamily="34" charset="0"/>
          </a:endParaRPr>
        </a:p>
      </dgm:t>
    </dgm:pt>
    <dgm:pt modelId="{D7DAE5A1-3F24-4B33-94F6-CA2C4FFB8FE9}" type="parTrans" cxnId="{E229ECCC-0BE4-4D58-AEEC-038125ADDD84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E64E549A-63DA-44DE-B569-7FC00C8BDDBB}" type="sibTrans" cxnId="{E229ECCC-0BE4-4D58-AEEC-038125ADDD84}">
      <dgm:prSet/>
      <dgm:spPr/>
      <dgm:t>
        <a:bodyPr/>
        <a:lstStyle/>
        <a:p>
          <a:endParaRPr lang="en-IN"/>
        </a:p>
      </dgm:t>
    </dgm:pt>
    <dgm:pt modelId="{749BC227-CE91-4630-9A26-19605CEE868E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sz="1400" b="1" dirty="0" err="1">
              <a:latin typeface="Aptos" panose="020B0004020202020204" pitchFamily="34" charset="0"/>
            </a:rPr>
            <a:t>Hnahthial</a:t>
          </a:r>
          <a:r>
            <a:rPr lang="en-GB" sz="1400" b="1" dirty="0">
              <a:latin typeface="Aptos" panose="020B0004020202020204" pitchFamily="34" charset="0"/>
            </a:rPr>
            <a:t> District</a:t>
          </a:r>
          <a:endParaRPr lang="en-IN" sz="1400" b="1" dirty="0">
            <a:latin typeface="Aptos" panose="020B0004020202020204" pitchFamily="34" charset="0"/>
          </a:endParaRPr>
        </a:p>
      </dgm:t>
    </dgm:pt>
    <dgm:pt modelId="{67098E2A-FBBE-403B-83E4-0E0EA1A2D5C5}" type="parTrans" cxnId="{99C21509-6BB3-4992-AB39-8D90B4CB923D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80301EB0-418E-4655-BF2F-7FBD0D080678}" type="sibTrans" cxnId="{99C21509-6BB3-4992-AB39-8D90B4CB923D}">
      <dgm:prSet/>
      <dgm:spPr/>
      <dgm:t>
        <a:bodyPr/>
        <a:lstStyle/>
        <a:p>
          <a:endParaRPr lang="en-IN"/>
        </a:p>
      </dgm:t>
    </dgm:pt>
    <dgm:pt modelId="{1DC97AF5-08DC-45F3-AB7E-A347DFC41B02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1400" b="1" dirty="0">
              <a:latin typeface="Aptos" panose="020B0004020202020204" pitchFamily="34" charset="0"/>
            </a:rPr>
            <a:t>DPO </a:t>
          </a:r>
          <a:r>
            <a:rPr lang="en-GB" sz="1400" b="1" dirty="0" err="1">
              <a:latin typeface="Aptos" panose="020B0004020202020204" pitchFamily="34" charset="0"/>
            </a:rPr>
            <a:t>Lawngtlai</a:t>
          </a:r>
          <a:r>
            <a:rPr lang="en-GB" sz="1400" b="1" dirty="0">
              <a:latin typeface="Aptos" panose="020B0004020202020204" pitchFamily="34" charset="0"/>
            </a:rPr>
            <a:t> District</a:t>
          </a:r>
          <a:endParaRPr lang="en-IN" sz="1400" b="1" dirty="0">
            <a:latin typeface="Aptos" panose="020B0004020202020204" pitchFamily="34" charset="0"/>
          </a:endParaRPr>
        </a:p>
      </dgm:t>
    </dgm:pt>
    <dgm:pt modelId="{A3D35847-9C65-4525-BBDD-8E176545D42D}" type="parTrans" cxnId="{3CE76744-C6FF-43E7-BBB6-B8F3BFE77D7F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C7684498-EFF1-43D6-B1FF-3ABDEB6170B9}" type="sibTrans" cxnId="{3CE76744-C6FF-43E7-BBB6-B8F3BFE77D7F}">
      <dgm:prSet/>
      <dgm:spPr/>
      <dgm:t>
        <a:bodyPr/>
        <a:lstStyle/>
        <a:p>
          <a:endParaRPr lang="en-IN"/>
        </a:p>
      </dgm:t>
    </dgm:pt>
    <dgm:pt modelId="{9CB1CE94-7E34-4FBE-AE64-4B1CE14AA016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1400" b="1" dirty="0">
              <a:latin typeface="Aptos" panose="020B0004020202020204" pitchFamily="34" charset="0"/>
            </a:rPr>
            <a:t>DPO </a:t>
          </a:r>
          <a:r>
            <a:rPr lang="en-GB" sz="1400" b="1" dirty="0" err="1">
              <a:latin typeface="Aptos" panose="020B0004020202020204" pitchFamily="34" charset="0"/>
            </a:rPr>
            <a:t>Kolasib</a:t>
          </a:r>
          <a:r>
            <a:rPr lang="en-GB" sz="1400" b="1" dirty="0">
              <a:latin typeface="Aptos" panose="020B0004020202020204" pitchFamily="34" charset="0"/>
            </a:rPr>
            <a:t> District</a:t>
          </a:r>
          <a:endParaRPr lang="en-IN" sz="1400" b="1" dirty="0">
            <a:latin typeface="Aptos" panose="020B0004020202020204" pitchFamily="34" charset="0"/>
          </a:endParaRPr>
        </a:p>
      </dgm:t>
    </dgm:pt>
    <dgm:pt modelId="{9B49435C-2F8C-42BD-80D6-12AA69DBB903}" type="parTrans" cxnId="{02A12E88-FA11-45C0-99CD-EFFB4B4F7BF4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B2AF48A9-1A22-4C8F-B994-909AF40343F8}" type="sibTrans" cxnId="{02A12E88-FA11-45C0-99CD-EFFB4B4F7BF4}">
      <dgm:prSet/>
      <dgm:spPr/>
      <dgm:t>
        <a:bodyPr/>
        <a:lstStyle/>
        <a:p>
          <a:endParaRPr lang="en-IN"/>
        </a:p>
      </dgm:t>
    </dgm:pt>
    <dgm:pt modelId="{FC33C40D-D859-4EE1-AC3E-2472C5B95966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1400" b="1" dirty="0">
              <a:latin typeface="Aptos" panose="020B0004020202020204" pitchFamily="34" charset="0"/>
            </a:rPr>
            <a:t>DPO </a:t>
          </a:r>
          <a:r>
            <a:rPr lang="en-GB" sz="1400" b="1" dirty="0" err="1">
              <a:latin typeface="Aptos" panose="020B0004020202020204" pitchFamily="34" charset="0"/>
            </a:rPr>
            <a:t>Lunglei</a:t>
          </a:r>
          <a:r>
            <a:rPr lang="en-GB" sz="1400" b="1" dirty="0">
              <a:latin typeface="Aptos" panose="020B0004020202020204" pitchFamily="34" charset="0"/>
            </a:rPr>
            <a:t> District</a:t>
          </a:r>
          <a:endParaRPr lang="en-IN" sz="1400" b="1" dirty="0">
            <a:latin typeface="Aptos" panose="020B0004020202020204" pitchFamily="34" charset="0"/>
          </a:endParaRPr>
        </a:p>
      </dgm:t>
    </dgm:pt>
    <dgm:pt modelId="{79A201C7-4BC7-405D-870B-D8D62F1F8E55}" type="parTrans" cxnId="{A77F64BD-3DB3-48BE-987B-6C1A66E36F94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65CEB8E4-D48C-4D68-A7BA-079D522F523C}" type="sibTrans" cxnId="{A77F64BD-3DB3-48BE-987B-6C1A66E36F94}">
      <dgm:prSet/>
      <dgm:spPr/>
      <dgm:t>
        <a:bodyPr/>
        <a:lstStyle/>
        <a:p>
          <a:endParaRPr lang="en-IN"/>
        </a:p>
      </dgm:t>
    </dgm:pt>
    <dgm:pt modelId="{AD9CC9A2-5FB5-4673-A02C-7DC391033CDF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1400" b="1" dirty="0">
              <a:latin typeface="Aptos" panose="020B0004020202020204" pitchFamily="34" charset="0"/>
            </a:rPr>
            <a:t>DPO </a:t>
          </a:r>
          <a:r>
            <a:rPr lang="en-GB" sz="1400" b="1" dirty="0" err="1">
              <a:latin typeface="Aptos" panose="020B0004020202020204" pitchFamily="34" charset="0"/>
            </a:rPr>
            <a:t>Mamit</a:t>
          </a:r>
          <a:r>
            <a:rPr lang="en-GB" sz="1400" b="1" dirty="0">
              <a:latin typeface="Aptos" panose="020B0004020202020204" pitchFamily="34" charset="0"/>
            </a:rPr>
            <a:t> District</a:t>
          </a:r>
          <a:endParaRPr lang="en-IN" sz="1400" b="1" dirty="0">
            <a:latin typeface="Aptos" panose="020B0004020202020204" pitchFamily="34" charset="0"/>
          </a:endParaRPr>
        </a:p>
      </dgm:t>
    </dgm:pt>
    <dgm:pt modelId="{EABB76C3-9489-4FE9-94C3-5B9AB57A4A58}" type="parTrans" cxnId="{7C8F9E6A-6EF6-4B41-A994-3855806F6EA2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61CB7482-ACEB-4A37-9EF2-9E023212309D}" type="sibTrans" cxnId="{7C8F9E6A-6EF6-4B41-A994-3855806F6EA2}">
      <dgm:prSet/>
      <dgm:spPr/>
      <dgm:t>
        <a:bodyPr/>
        <a:lstStyle/>
        <a:p>
          <a:endParaRPr lang="en-IN"/>
        </a:p>
      </dgm:t>
    </dgm:pt>
    <dgm:pt modelId="{B6422EFB-6489-4C6C-98D6-B87597F928DF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1400" b="1" dirty="0">
              <a:latin typeface="Aptos" panose="020B0004020202020204" pitchFamily="34" charset="0"/>
            </a:rPr>
            <a:t>DPO </a:t>
          </a:r>
          <a:r>
            <a:rPr lang="en-GB" sz="1400" b="1" dirty="0" err="1">
              <a:latin typeface="Aptos" panose="020B0004020202020204" pitchFamily="34" charset="0"/>
            </a:rPr>
            <a:t>Serchhip</a:t>
          </a:r>
          <a:r>
            <a:rPr lang="en-GB" sz="1400" b="1" dirty="0">
              <a:latin typeface="Aptos" panose="020B0004020202020204" pitchFamily="34" charset="0"/>
            </a:rPr>
            <a:t> District</a:t>
          </a:r>
          <a:endParaRPr lang="en-IN" sz="1400" b="1" dirty="0">
            <a:latin typeface="Aptos" panose="020B0004020202020204" pitchFamily="34" charset="0"/>
          </a:endParaRPr>
        </a:p>
      </dgm:t>
    </dgm:pt>
    <dgm:pt modelId="{81BF95D7-FF65-4687-BAA3-9F411EBBEA05}" type="parTrans" cxnId="{A5913713-4191-4AA6-809E-5EBA2EB68B9C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A73A8075-0B97-419C-B9AF-B9FE28D0F4B2}" type="sibTrans" cxnId="{A5913713-4191-4AA6-809E-5EBA2EB68B9C}">
      <dgm:prSet/>
      <dgm:spPr/>
      <dgm:t>
        <a:bodyPr/>
        <a:lstStyle/>
        <a:p>
          <a:endParaRPr lang="en-IN"/>
        </a:p>
      </dgm:t>
    </dgm:pt>
    <dgm:pt modelId="{54B819BB-7A2E-4178-89A3-C21EEF3C2362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sz="1400" b="1" dirty="0" err="1">
              <a:latin typeface="Aptos" panose="020B0004020202020204" pitchFamily="34" charset="0"/>
            </a:rPr>
            <a:t>Khawzawl</a:t>
          </a:r>
          <a:r>
            <a:rPr lang="en-GB" sz="1400" b="1" dirty="0">
              <a:latin typeface="Aptos" panose="020B0004020202020204" pitchFamily="34" charset="0"/>
            </a:rPr>
            <a:t> District</a:t>
          </a:r>
          <a:endParaRPr lang="en-IN" sz="1400" b="1" dirty="0">
            <a:latin typeface="Aptos" panose="020B0004020202020204" pitchFamily="34" charset="0"/>
          </a:endParaRPr>
        </a:p>
      </dgm:t>
    </dgm:pt>
    <dgm:pt modelId="{6C51DC8F-A2D7-4203-A30E-B8DA1EAB68F3}" type="parTrans" cxnId="{B9F69FE0-9761-4A7C-B8D8-DD15D25CAC4F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507E4814-3872-44BA-8CC7-4080168F7C4B}" type="sibTrans" cxnId="{B9F69FE0-9761-4A7C-B8D8-DD15D25CAC4F}">
      <dgm:prSet/>
      <dgm:spPr/>
      <dgm:t>
        <a:bodyPr/>
        <a:lstStyle/>
        <a:p>
          <a:endParaRPr lang="en-IN"/>
        </a:p>
      </dgm:t>
    </dgm:pt>
    <dgm:pt modelId="{26A32AE0-DA1F-44F8-ADC1-983FAC3C555D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sz="1400" b="1" dirty="0" err="1">
              <a:latin typeface="Aptos" panose="020B0004020202020204" pitchFamily="34" charset="0"/>
            </a:rPr>
            <a:t>Saitual</a:t>
          </a:r>
          <a:r>
            <a:rPr lang="en-GB" sz="1400" b="1" dirty="0">
              <a:latin typeface="Aptos" panose="020B0004020202020204" pitchFamily="34" charset="0"/>
            </a:rPr>
            <a:t> District</a:t>
          </a:r>
          <a:endParaRPr lang="en-IN" sz="1400" b="1" dirty="0">
            <a:latin typeface="Aptos" panose="020B0004020202020204" pitchFamily="34" charset="0"/>
          </a:endParaRPr>
        </a:p>
      </dgm:t>
    </dgm:pt>
    <dgm:pt modelId="{10845B7F-E27C-4DC2-A096-CE7C62CB4EAD}" type="parTrans" cxnId="{E6D5E48C-D18C-4E4E-BEB8-DC7543063533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B55FDE4D-B3CC-4ACA-8B47-3152337343CB}" type="sibTrans" cxnId="{E6D5E48C-D18C-4E4E-BEB8-DC7543063533}">
      <dgm:prSet/>
      <dgm:spPr/>
      <dgm:t>
        <a:bodyPr/>
        <a:lstStyle/>
        <a:p>
          <a:endParaRPr lang="en-IN"/>
        </a:p>
      </dgm:t>
    </dgm:pt>
    <dgm:pt modelId="{74C670FC-E0FE-4A1E-8D96-E48AB8B1A8A6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sz="1400" b="1" dirty="0">
              <a:latin typeface="Aptos" panose="020B0004020202020204" pitchFamily="34" charset="0"/>
            </a:rPr>
            <a:t>DPO </a:t>
          </a:r>
          <a:r>
            <a:rPr lang="en-GB" sz="1400" b="1" dirty="0" err="1">
              <a:latin typeface="Aptos" panose="020B0004020202020204" pitchFamily="34" charset="0"/>
            </a:rPr>
            <a:t>Siaha</a:t>
          </a:r>
          <a:r>
            <a:rPr lang="en-GB" sz="1400" b="1" dirty="0">
              <a:latin typeface="Aptos" panose="020B0004020202020204" pitchFamily="34" charset="0"/>
            </a:rPr>
            <a:t> District</a:t>
          </a:r>
          <a:endParaRPr lang="en-IN" sz="1400" b="1" dirty="0">
            <a:latin typeface="Aptos" panose="020B0004020202020204" pitchFamily="34" charset="0"/>
          </a:endParaRPr>
        </a:p>
      </dgm:t>
    </dgm:pt>
    <dgm:pt modelId="{6997EDB0-898B-4F65-831C-3C7653614718}" type="parTrans" cxnId="{4C835446-27BD-4FB7-A3D3-5D8DE627C4AE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>
        <a:ln>
          <a:headEnd type="none" w="med" len="med"/>
          <a:tailEnd type="none" w="med" len="med"/>
        </a:ln>
      </dgm:spPr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F55EBF38-5ADC-454C-9DC7-B79478769B00}" type="sibTrans" cxnId="{4C835446-27BD-4FB7-A3D3-5D8DE627C4AE}">
      <dgm:prSet/>
      <dgm:spPr/>
      <dgm:t>
        <a:bodyPr/>
        <a:lstStyle/>
        <a:p>
          <a:endParaRPr lang="en-IN"/>
        </a:p>
      </dgm:t>
    </dgm:pt>
    <dgm:pt modelId="{5973D4CC-01FA-402C-BB11-FAA610EFA68B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GB" sz="1050" b="1" dirty="0" err="1">
              <a:latin typeface="Aptos" panose="020B0004020202020204" pitchFamily="34" charset="0"/>
            </a:rPr>
            <a:t>Aibawk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0" b="1" dirty="0">
            <a:latin typeface="Aptos" panose="020B0004020202020204" pitchFamily="34" charset="0"/>
          </a:endParaRPr>
        </a:p>
        <a:p>
          <a:pPr algn="l"/>
          <a:r>
            <a:rPr lang="en-GB" sz="1050" b="1" dirty="0">
              <a:latin typeface="Aptos" panose="020B0004020202020204" pitchFamily="34" charset="0"/>
            </a:rPr>
            <a:t>Aizawl Urban ICDS Project</a:t>
          </a:r>
        </a:p>
        <a:p>
          <a:pPr algn="l"/>
          <a:endParaRPr lang="en-GB" sz="100" b="1" dirty="0">
            <a:latin typeface="Aptos" panose="020B0004020202020204" pitchFamily="34" charset="0"/>
          </a:endParaRPr>
        </a:p>
        <a:p>
          <a:pPr algn="l"/>
          <a:r>
            <a:rPr lang="en-GB" sz="1050" b="1" dirty="0" err="1">
              <a:latin typeface="Aptos" panose="020B0004020202020204" pitchFamily="34" charset="0"/>
            </a:rPr>
            <a:t>Darlawn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500" b="1" dirty="0">
            <a:latin typeface="Aptos" panose="020B0004020202020204" pitchFamily="34" charset="0"/>
          </a:endParaRPr>
        </a:p>
        <a:p>
          <a:pPr algn="l"/>
          <a:r>
            <a:rPr lang="en-GB" sz="1050" b="1" dirty="0" err="1">
              <a:latin typeface="Aptos" panose="020B0004020202020204" pitchFamily="34" charset="0"/>
            </a:rPr>
            <a:t>Thingsulthliah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300" b="1" dirty="0">
            <a:latin typeface="Aptos" panose="020B0004020202020204" pitchFamily="34" charset="0"/>
          </a:endParaRPr>
        </a:p>
        <a:p>
          <a:pPr algn="l"/>
          <a:r>
            <a:rPr lang="en-GB" sz="1050" b="1" dirty="0" err="1">
              <a:latin typeface="Aptos" panose="020B0004020202020204" pitchFamily="34" charset="0"/>
            </a:rPr>
            <a:t>Tlangnuam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AWWS - 513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AWHS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- 513</a:t>
          </a:r>
          <a:endParaRPr lang="en-IN" sz="1050" b="1" dirty="0">
            <a:latin typeface="Aptos" panose="020B0004020202020204" pitchFamily="34" charset="0"/>
          </a:endParaRPr>
        </a:p>
      </dgm:t>
    </dgm:pt>
    <dgm:pt modelId="{D0E13A44-D900-4205-BF89-49794CD19442}" type="parTrans" cxnId="{0CE66A41-FF87-4997-AFE6-8D066ECB2625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F6535FBC-2520-4571-BA70-1BACC570BF44}" type="sibTrans" cxnId="{0CE66A41-FF87-4997-AFE6-8D066ECB2625}">
      <dgm:prSet/>
      <dgm:spPr/>
      <dgm:t>
        <a:bodyPr/>
        <a:lstStyle/>
        <a:p>
          <a:endParaRPr lang="en-IN"/>
        </a:p>
      </dgm:t>
    </dgm:pt>
    <dgm:pt modelId="{8D54D02F-5120-4423-ADBA-22F070FAF80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GB" sz="1050" b="1" dirty="0" err="1">
              <a:latin typeface="Aptos" panose="020B0004020202020204" pitchFamily="34" charset="0"/>
            </a:rPr>
            <a:t>Champhai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ctr"/>
          <a:endParaRPr lang="en-GB" sz="1050" b="1" dirty="0">
            <a:latin typeface="Aptos" panose="020B0004020202020204" pitchFamily="34" charset="0"/>
          </a:endParaRPr>
        </a:p>
        <a:p>
          <a:pPr algn="ctr"/>
          <a:r>
            <a:rPr lang="en-GB" sz="1050" b="1" dirty="0" err="1">
              <a:latin typeface="Aptos" panose="020B0004020202020204" pitchFamily="34" charset="0"/>
            </a:rPr>
            <a:t>Khawzawl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ctr"/>
          <a:endParaRPr lang="en-GB" sz="1050" b="1" dirty="0">
            <a:latin typeface="Aptos" panose="020B0004020202020204" pitchFamily="34" charset="0"/>
          </a:endParaRPr>
        </a:p>
        <a:p>
          <a:pPr algn="ctr"/>
          <a:r>
            <a:rPr lang="en-GB" sz="1050" b="1" dirty="0" err="1">
              <a:latin typeface="Aptos" panose="020B0004020202020204" pitchFamily="34" charset="0"/>
            </a:rPr>
            <a:t>Khawbung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ctr"/>
          <a:endParaRPr lang="en-GB" sz="1050" b="1" dirty="0">
            <a:latin typeface="Aptos" panose="020B0004020202020204" pitchFamily="34" charset="0"/>
          </a:endParaRPr>
        </a:p>
        <a:p>
          <a:pPr algn="ctr"/>
          <a:r>
            <a:rPr lang="en-GB" sz="1050" b="1" dirty="0">
              <a:latin typeface="Aptos" panose="020B0004020202020204" pitchFamily="34" charset="0"/>
            </a:rPr>
            <a:t>No of AWWS -144</a:t>
          </a:r>
        </a:p>
        <a:p>
          <a:pPr algn="ctr"/>
          <a:r>
            <a:rPr lang="en-GB" sz="1050" b="1" dirty="0">
              <a:latin typeface="Aptos" panose="020B0004020202020204" pitchFamily="34" charset="0"/>
            </a:rPr>
            <a:t>No of AWHS</a:t>
          </a:r>
        </a:p>
        <a:p>
          <a:pPr algn="ctr"/>
          <a:r>
            <a:rPr lang="en-GB" sz="1050" b="1" dirty="0">
              <a:latin typeface="Aptos" panose="020B0004020202020204" pitchFamily="34" charset="0"/>
            </a:rPr>
            <a:t>-144</a:t>
          </a:r>
          <a:endParaRPr lang="en-IN" sz="1050" b="1" dirty="0">
            <a:latin typeface="Aptos" panose="020B0004020202020204" pitchFamily="34" charset="0"/>
          </a:endParaRPr>
        </a:p>
      </dgm:t>
    </dgm:pt>
    <dgm:pt modelId="{0603824B-9A3E-4E4D-8AEC-3ECCAEF938DD}" type="parTrans" cxnId="{609C4901-D010-4FA6-8305-0CF770F8EA83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AFC30CFF-5C45-48E5-8341-CB387CCFB6E6}" type="sibTrans" cxnId="{609C4901-D010-4FA6-8305-0CF770F8EA83}">
      <dgm:prSet/>
      <dgm:spPr/>
      <dgm:t>
        <a:bodyPr/>
        <a:lstStyle/>
        <a:p>
          <a:endParaRPr lang="en-IN"/>
        </a:p>
      </dgm:t>
    </dgm:pt>
    <dgm:pt modelId="{B3BEEF99-B482-4064-8985-E101BDD3EDD4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GB" sz="1050" b="1" dirty="0" err="1">
              <a:latin typeface="Aptos" panose="020B0004020202020204" pitchFamily="34" charset="0"/>
            </a:rPr>
            <a:t>Bilkhawthlir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 err="1">
              <a:latin typeface="Aptos" panose="020B0004020202020204" pitchFamily="34" charset="0"/>
            </a:rPr>
            <a:t>Thingdawl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AWWS -139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AWHS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-139</a:t>
          </a:r>
          <a:endParaRPr lang="en-IN" sz="1050" b="1" dirty="0">
            <a:latin typeface="Aptos" panose="020B0004020202020204" pitchFamily="34" charset="0"/>
          </a:endParaRPr>
        </a:p>
      </dgm:t>
    </dgm:pt>
    <dgm:pt modelId="{71189B1A-34D3-4F50-AAAE-F48207B6DB6F}" type="parTrans" cxnId="{1128E35F-6203-499B-940E-8269988DC2C3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B91F6AEE-B96D-4C1F-A9F9-7C7BA7BFBA70}" type="sibTrans" cxnId="{1128E35F-6203-499B-940E-8269988DC2C3}">
      <dgm:prSet/>
      <dgm:spPr/>
      <dgm:t>
        <a:bodyPr/>
        <a:lstStyle/>
        <a:p>
          <a:endParaRPr lang="en-IN"/>
        </a:p>
      </dgm:t>
    </dgm:pt>
    <dgm:pt modelId="{D2CDEDE5-0FEB-4E03-8D14-01A7ABB45FFF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GB" sz="1050" b="1" dirty="0" err="1">
              <a:latin typeface="Aptos" panose="020B0004020202020204" pitchFamily="34" charset="0"/>
            </a:rPr>
            <a:t>Chawngte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400" b="1" dirty="0">
            <a:latin typeface="Aptos" panose="020B0004020202020204" pitchFamily="34" charset="0"/>
          </a:endParaRPr>
        </a:p>
        <a:p>
          <a:pPr algn="l"/>
          <a:r>
            <a:rPr lang="en-GB" sz="1050" b="1" dirty="0" err="1">
              <a:latin typeface="Aptos" panose="020B0004020202020204" pitchFamily="34" charset="0"/>
            </a:rPr>
            <a:t>Lawngtlai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 err="1">
              <a:latin typeface="Aptos" panose="020B0004020202020204" pitchFamily="34" charset="0"/>
            </a:rPr>
            <a:t>Sangau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500" b="1" dirty="0">
            <a:latin typeface="Aptos" panose="020B0004020202020204" pitchFamily="34" charset="0"/>
          </a:endParaRPr>
        </a:p>
        <a:p>
          <a:pPr algn="l"/>
          <a:r>
            <a:rPr lang="en-GB" sz="1050" b="1" dirty="0">
              <a:latin typeface="Aptos" panose="020B0004020202020204" pitchFamily="34" charset="0"/>
            </a:rPr>
            <a:t>South </a:t>
          </a:r>
          <a:r>
            <a:rPr lang="en-GB" sz="1050" b="1" dirty="0" err="1">
              <a:latin typeface="Aptos" panose="020B0004020202020204" pitchFamily="34" charset="0"/>
            </a:rPr>
            <a:t>Bungtlang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AWWS -327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AWHS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-327</a:t>
          </a:r>
          <a:endParaRPr lang="en-IN" sz="1050" b="1" dirty="0">
            <a:latin typeface="Aptos" panose="020B0004020202020204" pitchFamily="34" charset="0"/>
          </a:endParaRPr>
        </a:p>
      </dgm:t>
    </dgm:pt>
    <dgm:pt modelId="{488A6645-233C-4F62-8EEB-1541C1216C85}" type="parTrans" cxnId="{00DCC1D9-E3A8-439E-93CE-B2DC44D97C48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F9695C70-AEA6-4BF5-B394-91555BDE0FAB}" type="sibTrans" cxnId="{00DCC1D9-E3A8-439E-93CE-B2DC44D97C48}">
      <dgm:prSet/>
      <dgm:spPr/>
      <dgm:t>
        <a:bodyPr/>
        <a:lstStyle/>
        <a:p>
          <a:endParaRPr lang="en-IN"/>
        </a:p>
      </dgm:t>
    </dgm:pt>
    <dgm:pt modelId="{45A8B1EC-2AE5-4896-860E-18DB03827EC1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GB" sz="1050" b="1" dirty="0" err="1">
              <a:latin typeface="Aptos" panose="020B0004020202020204" pitchFamily="34" charset="0"/>
            </a:rPr>
            <a:t>Bunghmun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 err="1">
              <a:latin typeface="Aptos" panose="020B0004020202020204" pitchFamily="34" charset="0"/>
            </a:rPr>
            <a:t>Lunglei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 err="1">
              <a:latin typeface="Aptos" panose="020B0004020202020204" pitchFamily="34" charset="0"/>
            </a:rPr>
            <a:t>Lungsen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AWWS -304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AWHS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-304</a:t>
          </a:r>
          <a:endParaRPr lang="en-IN" sz="1050" b="1" dirty="0">
            <a:latin typeface="Aptos" panose="020B0004020202020204" pitchFamily="34" charset="0"/>
          </a:endParaRPr>
        </a:p>
      </dgm:t>
    </dgm:pt>
    <dgm:pt modelId="{50FAB68B-9C43-4987-A332-9A877E8689C0}" type="parTrans" cxnId="{0C347B5D-AC8A-4051-B68C-DB2A3C6DF04C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633D435A-836D-4025-9351-64E7769AE412}" type="sibTrans" cxnId="{0C347B5D-AC8A-4051-B68C-DB2A3C6DF04C}">
      <dgm:prSet/>
      <dgm:spPr/>
      <dgm:t>
        <a:bodyPr/>
        <a:lstStyle/>
        <a:p>
          <a:endParaRPr lang="en-IN"/>
        </a:p>
      </dgm:t>
    </dgm:pt>
    <dgm:pt modelId="{EC9D855F-71ED-4B4D-8B86-D2E64C68BAA5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GB" sz="1050" b="1" dirty="0" err="1">
              <a:latin typeface="Aptos" panose="020B0004020202020204" pitchFamily="34" charset="0"/>
            </a:rPr>
            <a:t>Reiek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/>
          </a:r>
          <a:br>
            <a:rPr lang="en-GB" sz="1050" b="1" dirty="0">
              <a:latin typeface="Aptos" panose="020B0004020202020204" pitchFamily="34" charset="0"/>
            </a:rPr>
          </a:br>
          <a:r>
            <a:rPr lang="en-GB" sz="1050" b="1" dirty="0">
              <a:latin typeface="Aptos" panose="020B0004020202020204" pitchFamily="34" charset="0"/>
            </a:rPr>
            <a:t>West </a:t>
          </a:r>
          <a:r>
            <a:rPr lang="en-GB" sz="1050" b="1" dirty="0" err="1">
              <a:latin typeface="Aptos" panose="020B0004020202020204" pitchFamily="34" charset="0"/>
            </a:rPr>
            <a:t>Phaileng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/>
          </a:r>
          <a:br>
            <a:rPr lang="en-GB" sz="1050" b="1" dirty="0">
              <a:latin typeface="Aptos" panose="020B0004020202020204" pitchFamily="34" charset="0"/>
            </a:rPr>
          </a:br>
          <a:r>
            <a:rPr lang="en-GB" sz="1050" b="1" dirty="0" err="1">
              <a:latin typeface="Aptos" panose="020B0004020202020204" pitchFamily="34" charset="0"/>
            </a:rPr>
            <a:t>Zawlnuam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AWWS -281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AWHS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-281</a:t>
          </a:r>
          <a:endParaRPr lang="en-IN" sz="1050" b="1" dirty="0">
            <a:latin typeface="Aptos" panose="020B0004020202020204" pitchFamily="34" charset="0"/>
          </a:endParaRPr>
        </a:p>
      </dgm:t>
    </dgm:pt>
    <dgm:pt modelId="{EC7B05C3-F432-4DAB-9308-F0834D3F0326}" type="parTrans" cxnId="{35818303-71D7-4D8D-AEC5-30A3BC6BC371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E0DD2A29-5D6A-4790-8B4A-B1240E66864C}" type="sibTrans" cxnId="{35818303-71D7-4D8D-AEC5-30A3BC6BC371}">
      <dgm:prSet/>
      <dgm:spPr/>
      <dgm:t>
        <a:bodyPr/>
        <a:lstStyle/>
        <a:p>
          <a:endParaRPr lang="en-IN"/>
        </a:p>
      </dgm:t>
    </dgm:pt>
    <dgm:pt modelId="{5EE94018-6315-464D-B0F6-603302CC89B7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n-GB" sz="1050" b="1" dirty="0" err="1">
              <a:latin typeface="Aptos" panose="020B0004020202020204" pitchFamily="34" charset="0"/>
            </a:rPr>
            <a:t>E.Lungdar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/>
          </a:r>
          <a:br>
            <a:rPr lang="en-GB" sz="1050" b="1" dirty="0">
              <a:latin typeface="Aptos" panose="020B0004020202020204" pitchFamily="34" charset="0"/>
            </a:rPr>
          </a:br>
          <a:r>
            <a:rPr lang="en-GB" sz="1050" b="1" dirty="0" err="1">
              <a:latin typeface="Aptos" panose="020B0004020202020204" pitchFamily="34" charset="0"/>
            </a:rPr>
            <a:t>Serchhip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AWWS -160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AWHS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-160</a:t>
          </a:r>
          <a:endParaRPr lang="en-IN" sz="1050" b="1" dirty="0">
            <a:latin typeface="Aptos" panose="020B0004020202020204" pitchFamily="34" charset="0"/>
          </a:endParaRPr>
        </a:p>
      </dgm:t>
    </dgm:pt>
    <dgm:pt modelId="{CE52AEAF-A3EA-47FA-98A8-EAD46AE50140}" type="parTrans" cxnId="{BB838C68-C8D4-41CF-866E-1E2DAB3F55A6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42C216B1-D6B5-46EF-939A-03979178FED2}" type="sibTrans" cxnId="{BB838C68-C8D4-41CF-866E-1E2DAB3F55A6}">
      <dgm:prSet/>
      <dgm:spPr/>
      <dgm:t>
        <a:bodyPr/>
        <a:lstStyle/>
        <a:p>
          <a:endParaRPr lang="en-IN"/>
        </a:p>
      </dgm:t>
    </dgm:pt>
    <dgm:pt modelId="{166B4520-CCAB-4884-B253-F731AB9F11D7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GB" sz="1050" b="1" dirty="0" err="1">
              <a:latin typeface="Aptos" panose="020B0004020202020204" pitchFamily="34" charset="0"/>
            </a:rPr>
            <a:t>Hnahthial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AWWS -115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AWHS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-115</a:t>
          </a:r>
          <a:endParaRPr lang="en-IN" sz="1050" b="1" dirty="0">
            <a:latin typeface="Aptos" panose="020B0004020202020204" pitchFamily="34" charset="0"/>
          </a:endParaRPr>
        </a:p>
      </dgm:t>
    </dgm:pt>
    <dgm:pt modelId="{9C95C0F7-9273-41DF-BD7E-914FAEFA1328}" type="parTrans" cxnId="{FC93D863-9636-4704-8FCB-D1520DA3C19A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0D9EA3B0-FC2C-48DC-88CF-EF9EF1727162}" type="sibTrans" cxnId="{FC93D863-9636-4704-8FCB-D1520DA3C19A}">
      <dgm:prSet/>
      <dgm:spPr/>
      <dgm:t>
        <a:bodyPr/>
        <a:lstStyle/>
        <a:p>
          <a:endParaRPr lang="en-IN"/>
        </a:p>
      </dgm:t>
    </dgm:pt>
    <dgm:pt modelId="{BE86B14F-05E1-40AB-8EEF-318C90B93ED8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GB" sz="1050" b="1" dirty="0" err="1">
              <a:latin typeface="Aptos" panose="020B0004020202020204" pitchFamily="34" charset="0"/>
            </a:rPr>
            <a:t>Khawzawl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AWWS -90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AWHS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-90</a:t>
          </a:r>
          <a:endParaRPr lang="en-IN" sz="1050" b="1" dirty="0">
            <a:latin typeface="Aptos" panose="020B0004020202020204" pitchFamily="34" charset="0"/>
          </a:endParaRPr>
        </a:p>
      </dgm:t>
    </dgm:pt>
    <dgm:pt modelId="{4A500DAD-5328-41B2-B54A-D9402E13AEEF}" type="parTrans" cxnId="{4F560537-2F3E-4075-B305-044618444523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C8FD3A64-9B11-4D38-9AD4-80D846602581}" type="sibTrans" cxnId="{4F560537-2F3E-4075-B305-044618444523}">
      <dgm:prSet/>
      <dgm:spPr/>
      <dgm:t>
        <a:bodyPr/>
        <a:lstStyle/>
        <a:p>
          <a:endParaRPr lang="en-IN"/>
        </a:p>
      </dgm:t>
    </dgm:pt>
    <dgm:pt modelId="{0F27B4D7-6536-4398-BE2F-39D7970BEFD6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GB" sz="1050" b="1" dirty="0" err="1">
              <a:latin typeface="Aptos" panose="020B0004020202020204" pitchFamily="34" charset="0"/>
            </a:rPr>
            <a:t>Phullen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endParaRPr lang="en-GB" sz="1050" b="1" dirty="0">
            <a:latin typeface="Aptos" panose="020B0004020202020204" pitchFamily="34" charset="0"/>
          </a:endParaRP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AWWS - 86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AWHS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- 86</a:t>
          </a:r>
          <a:endParaRPr lang="en-IN" sz="1050" b="1" dirty="0">
            <a:latin typeface="Aptos" panose="020B0004020202020204" pitchFamily="34" charset="0"/>
          </a:endParaRPr>
        </a:p>
      </dgm:t>
    </dgm:pt>
    <dgm:pt modelId="{534B9A73-43A8-4950-92C9-289B9D648EDF}" type="parTrans" cxnId="{539D2256-4198-4183-A22D-2513B87D5F1F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C1E7FD44-9D1F-4515-961C-E135F77C5D07}" type="sibTrans" cxnId="{539D2256-4198-4183-A22D-2513B87D5F1F}">
      <dgm:prSet/>
      <dgm:spPr/>
      <dgm:t>
        <a:bodyPr/>
        <a:lstStyle/>
        <a:p>
          <a:endParaRPr lang="en-IN"/>
        </a:p>
      </dgm:t>
    </dgm:pt>
    <dgm:pt modelId="{B342E2CF-5E9A-44B6-AAD7-C7BE0537962C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en-GB" sz="1050" b="1" dirty="0" err="1">
              <a:latin typeface="Aptos" panose="020B0004020202020204" pitchFamily="34" charset="0"/>
            </a:rPr>
            <a:t>Siaha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/>
          </a:r>
          <a:br>
            <a:rPr lang="en-GB" sz="1050" b="1" dirty="0">
              <a:latin typeface="Aptos" panose="020B0004020202020204" pitchFamily="34" charset="0"/>
            </a:rPr>
          </a:br>
          <a:r>
            <a:rPr lang="en-GB" sz="1050" b="1" dirty="0" err="1">
              <a:latin typeface="Aptos" panose="020B0004020202020204" pitchFamily="34" charset="0"/>
            </a:rPr>
            <a:t>Tuipang</a:t>
          </a:r>
          <a:r>
            <a:rPr lang="en-GB" sz="1050" b="1" dirty="0">
              <a:latin typeface="Aptos" panose="020B0004020202020204" pitchFamily="34" charset="0"/>
            </a:rPr>
            <a:t> ICDS Project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AWWS -126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No of AWHS</a:t>
          </a:r>
        </a:p>
        <a:p>
          <a:pPr algn="l"/>
          <a:r>
            <a:rPr lang="en-GB" sz="1050" b="1" dirty="0">
              <a:latin typeface="Aptos" panose="020B0004020202020204" pitchFamily="34" charset="0"/>
            </a:rPr>
            <a:t>-126</a:t>
          </a:r>
          <a:endParaRPr lang="en-IN" sz="1050" b="1" dirty="0">
            <a:latin typeface="Aptos" panose="020B0004020202020204" pitchFamily="34" charset="0"/>
          </a:endParaRPr>
        </a:p>
      </dgm:t>
    </dgm:pt>
    <dgm:pt modelId="{37AC276C-F573-4A70-9A0D-B79A42E2301F}" type="parTrans" cxnId="{949D3F10-8FA8-44BB-8683-87C9FE00DFFD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 sz="2400">
            <a:solidFill>
              <a:schemeClr val="tx1"/>
            </a:solidFill>
          </a:endParaRPr>
        </a:p>
      </dgm:t>
    </dgm:pt>
    <dgm:pt modelId="{4ABF3B07-4D0C-4B76-81D5-803C3CEC9906}" type="sibTrans" cxnId="{949D3F10-8FA8-44BB-8683-87C9FE00DFFD}">
      <dgm:prSet/>
      <dgm:spPr/>
      <dgm:t>
        <a:bodyPr/>
        <a:lstStyle/>
        <a:p>
          <a:endParaRPr lang="en-IN"/>
        </a:p>
      </dgm:t>
    </dgm:pt>
    <dgm:pt modelId="{7E47559D-D3F1-4B09-B86F-1C1A3AC8D571}" type="pres">
      <dgm:prSet presAssocID="{D2C04F79-61E9-4C7E-9B6E-95FC84AC0F3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4B9CEA5-8725-4C19-A581-6A625B362A1A}" type="pres">
      <dgm:prSet presAssocID="{D39971E4-7882-4FB5-A53D-B4654EF8CE9E}" presName="hierRoot1" presStyleCnt="0">
        <dgm:presLayoutVars>
          <dgm:hierBranch val="init"/>
        </dgm:presLayoutVars>
      </dgm:prSet>
      <dgm:spPr/>
    </dgm:pt>
    <dgm:pt modelId="{FB80F65E-D267-4676-8277-E8ACF4840D48}" type="pres">
      <dgm:prSet presAssocID="{D39971E4-7882-4FB5-A53D-B4654EF8CE9E}" presName="rootComposite1" presStyleCnt="0"/>
      <dgm:spPr/>
    </dgm:pt>
    <dgm:pt modelId="{6866B370-914A-4C89-9703-5455388C5EF4}" type="pres">
      <dgm:prSet presAssocID="{D39971E4-7882-4FB5-A53D-B4654EF8CE9E}" presName="rootText1" presStyleLbl="node0" presStyleIdx="0" presStyleCnt="1" custScaleX="517330" custScaleY="16696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50FD187-C622-48FD-A8EB-EBB108BD160C}" type="pres">
      <dgm:prSet presAssocID="{D39971E4-7882-4FB5-A53D-B4654EF8CE9E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5EA3D70-BE62-4148-BC68-83410BCE2FEC}" type="pres">
      <dgm:prSet presAssocID="{D39971E4-7882-4FB5-A53D-B4654EF8CE9E}" presName="hierChild2" presStyleCnt="0"/>
      <dgm:spPr/>
    </dgm:pt>
    <dgm:pt modelId="{49B414D4-2278-44EC-A536-1093C7464BAE}" type="pres">
      <dgm:prSet presAssocID="{84AAD523-6556-4178-9895-96E93260E921}" presName="Name37" presStyleLbl="parChTrans1D2" presStyleIdx="0" presStyleCnt="11"/>
      <dgm:spPr/>
      <dgm:t>
        <a:bodyPr/>
        <a:lstStyle/>
        <a:p>
          <a:endParaRPr lang="en-US"/>
        </a:p>
      </dgm:t>
    </dgm:pt>
    <dgm:pt modelId="{ECCA93C2-A6F4-4F8B-8B1E-A4F36DB109FD}" type="pres">
      <dgm:prSet presAssocID="{A0E36FE2-8A13-4E6D-BB04-06D65D77CD5C}" presName="hierRoot2" presStyleCnt="0">
        <dgm:presLayoutVars>
          <dgm:hierBranch val="init"/>
        </dgm:presLayoutVars>
      </dgm:prSet>
      <dgm:spPr/>
    </dgm:pt>
    <dgm:pt modelId="{12B3FDA5-7217-45F7-AB74-C68BC1517786}" type="pres">
      <dgm:prSet presAssocID="{A0E36FE2-8A13-4E6D-BB04-06D65D77CD5C}" presName="rootComposite" presStyleCnt="0"/>
      <dgm:spPr/>
    </dgm:pt>
    <dgm:pt modelId="{C1002321-E701-4F43-A02E-B52DEABD3320}" type="pres">
      <dgm:prSet presAssocID="{A0E36FE2-8A13-4E6D-BB04-06D65D77CD5C}" presName="rootText" presStyleLbl="node2" presStyleIdx="0" presStyleCnt="11" custScaleX="85549" custScaleY="14182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B2E6DBF-D809-4B40-ADF4-69DA1BD5F91B}" type="pres">
      <dgm:prSet presAssocID="{A0E36FE2-8A13-4E6D-BB04-06D65D77CD5C}" presName="rootConnector" presStyleLbl="node2" presStyleIdx="0" presStyleCnt="11"/>
      <dgm:spPr/>
      <dgm:t>
        <a:bodyPr/>
        <a:lstStyle/>
        <a:p>
          <a:endParaRPr lang="en-US"/>
        </a:p>
      </dgm:t>
    </dgm:pt>
    <dgm:pt modelId="{7B17B509-BD43-4C94-8624-AA159A566ECA}" type="pres">
      <dgm:prSet presAssocID="{A0E36FE2-8A13-4E6D-BB04-06D65D77CD5C}" presName="hierChild4" presStyleCnt="0"/>
      <dgm:spPr/>
    </dgm:pt>
    <dgm:pt modelId="{C5B627AA-65FF-4828-8703-4031A186D96C}" type="pres">
      <dgm:prSet presAssocID="{D0E13A44-D900-4205-BF89-49794CD19442}" presName="Name37" presStyleLbl="parChTrans1D3" presStyleIdx="0" presStyleCnt="11"/>
      <dgm:spPr/>
      <dgm:t>
        <a:bodyPr/>
        <a:lstStyle/>
        <a:p>
          <a:endParaRPr lang="en-US"/>
        </a:p>
      </dgm:t>
    </dgm:pt>
    <dgm:pt modelId="{7C5DF7F9-1E05-4152-8674-FE1E2728CA24}" type="pres">
      <dgm:prSet presAssocID="{5973D4CC-01FA-402C-BB11-FAA610EFA68B}" presName="hierRoot2" presStyleCnt="0">
        <dgm:presLayoutVars>
          <dgm:hierBranch val="init"/>
        </dgm:presLayoutVars>
      </dgm:prSet>
      <dgm:spPr/>
    </dgm:pt>
    <dgm:pt modelId="{0A29DB34-7422-4B57-8404-5F00DFC7E377}" type="pres">
      <dgm:prSet presAssocID="{5973D4CC-01FA-402C-BB11-FAA610EFA68B}" presName="rootComposite" presStyleCnt="0"/>
      <dgm:spPr/>
    </dgm:pt>
    <dgm:pt modelId="{0D50B5D2-0CFA-4FC9-A092-C7B78793B08B}" type="pres">
      <dgm:prSet presAssocID="{5973D4CC-01FA-402C-BB11-FAA610EFA68B}" presName="rootText" presStyleLbl="node3" presStyleIdx="0" presStyleCnt="11" custScaleY="908248" custLinFactNeighborX="-3707" custLinFactNeighborY="3141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6BF76AC-A69B-43A2-B92F-6351D48FF2D5}" type="pres">
      <dgm:prSet presAssocID="{5973D4CC-01FA-402C-BB11-FAA610EFA68B}" presName="rootConnector" presStyleLbl="node3" presStyleIdx="0" presStyleCnt="11"/>
      <dgm:spPr/>
      <dgm:t>
        <a:bodyPr/>
        <a:lstStyle/>
        <a:p>
          <a:endParaRPr lang="en-US"/>
        </a:p>
      </dgm:t>
    </dgm:pt>
    <dgm:pt modelId="{6D774205-8D5B-4CC1-8096-E54E31366B96}" type="pres">
      <dgm:prSet presAssocID="{5973D4CC-01FA-402C-BB11-FAA610EFA68B}" presName="hierChild4" presStyleCnt="0"/>
      <dgm:spPr/>
    </dgm:pt>
    <dgm:pt modelId="{C07904C2-A077-4080-B538-8563C908FD01}" type="pres">
      <dgm:prSet presAssocID="{5973D4CC-01FA-402C-BB11-FAA610EFA68B}" presName="hierChild5" presStyleCnt="0"/>
      <dgm:spPr/>
    </dgm:pt>
    <dgm:pt modelId="{F0D89EF7-741D-48CF-8960-8F9300ECABD3}" type="pres">
      <dgm:prSet presAssocID="{A0E36FE2-8A13-4E6D-BB04-06D65D77CD5C}" presName="hierChild5" presStyleCnt="0"/>
      <dgm:spPr/>
    </dgm:pt>
    <dgm:pt modelId="{737C2BC1-A58E-4EE0-8A30-AB50094AF4D3}" type="pres">
      <dgm:prSet presAssocID="{D7DAE5A1-3F24-4B33-94F6-CA2C4FFB8FE9}" presName="Name37" presStyleLbl="parChTrans1D2" presStyleIdx="1" presStyleCnt="11"/>
      <dgm:spPr/>
      <dgm:t>
        <a:bodyPr/>
        <a:lstStyle/>
        <a:p>
          <a:endParaRPr lang="en-US"/>
        </a:p>
      </dgm:t>
    </dgm:pt>
    <dgm:pt modelId="{5A530C5F-3E41-4780-8D3B-DC50B215DE14}" type="pres">
      <dgm:prSet presAssocID="{D8A225F7-3895-43CD-9A73-027F5574CA28}" presName="hierRoot2" presStyleCnt="0">
        <dgm:presLayoutVars>
          <dgm:hierBranch val="init"/>
        </dgm:presLayoutVars>
      </dgm:prSet>
      <dgm:spPr/>
    </dgm:pt>
    <dgm:pt modelId="{1073619E-8681-4583-B96D-E6B2B636CFB9}" type="pres">
      <dgm:prSet presAssocID="{D8A225F7-3895-43CD-9A73-027F5574CA28}" presName="rootComposite" presStyleCnt="0"/>
      <dgm:spPr/>
    </dgm:pt>
    <dgm:pt modelId="{51D35FA3-C6F1-4FAB-AF55-D830A4287CC7}" type="pres">
      <dgm:prSet presAssocID="{D8A225F7-3895-43CD-9A73-027F5574CA28}" presName="rootText" presStyleLbl="node2" presStyleIdx="1" presStyleCnt="11" custScaleY="14442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A283EF5A-3F94-40BC-B83C-25498650BD16}" type="pres">
      <dgm:prSet presAssocID="{D8A225F7-3895-43CD-9A73-027F5574CA28}" presName="rootConnector" presStyleLbl="node2" presStyleIdx="1" presStyleCnt="11"/>
      <dgm:spPr/>
      <dgm:t>
        <a:bodyPr/>
        <a:lstStyle/>
        <a:p>
          <a:endParaRPr lang="en-US"/>
        </a:p>
      </dgm:t>
    </dgm:pt>
    <dgm:pt modelId="{12A85BCD-DF30-4653-97CD-9E0E4CD5CCF0}" type="pres">
      <dgm:prSet presAssocID="{D8A225F7-3895-43CD-9A73-027F5574CA28}" presName="hierChild4" presStyleCnt="0"/>
      <dgm:spPr/>
    </dgm:pt>
    <dgm:pt modelId="{347723E0-5BB9-45FA-93A0-8ECE740B0996}" type="pres">
      <dgm:prSet presAssocID="{0603824B-9A3E-4E4D-8AEC-3ECCAEF938DD}" presName="Name37" presStyleLbl="parChTrans1D3" presStyleIdx="1" presStyleCnt="11"/>
      <dgm:spPr/>
      <dgm:t>
        <a:bodyPr/>
        <a:lstStyle/>
        <a:p>
          <a:endParaRPr lang="en-US"/>
        </a:p>
      </dgm:t>
    </dgm:pt>
    <dgm:pt modelId="{1D5E72D3-BB0D-476A-A8A0-C7C8D48D22E0}" type="pres">
      <dgm:prSet presAssocID="{8D54D02F-5120-4423-ADBA-22F070FAF806}" presName="hierRoot2" presStyleCnt="0">
        <dgm:presLayoutVars>
          <dgm:hierBranch val="init"/>
        </dgm:presLayoutVars>
      </dgm:prSet>
      <dgm:spPr/>
    </dgm:pt>
    <dgm:pt modelId="{0C49D25A-7D37-4D4E-8440-2F95D376E760}" type="pres">
      <dgm:prSet presAssocID="{8D54D02F-5120-4423-ADBA-22F070FAF806}" presName="rootComposite" presStyleCnt="0"/>
      <dgm:spPr/>
    </dgm:pt>
    <dgm:pt modelId="{A4B5EF6E-BE94-4F3B-85D3-3B96CAB0BAAE}" type="pres">
      <dgm:prSet presAssocID="{8D54D02F-5120-4423-ADBA-22F070FAF806}" presName="rootText" presStyleLbl="node3" presStyleIdx="1" presStyleCnt="11" custScaleY="725060" custLinFactNeighborX="-8747" custLinFactNeighborY="3141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2A5D459-B888-4E0A-A1CE-27A7C052AB4C}" type="pres">
      <dgm:prSet presAssocID="{8D54D02F-5120-4423-ADBA-22F070FAF806}" presName="rootConnector" presStyleLbl="node3" presStyleIdx="1" presStyleCnt="11"/>
      <dgm:spPr/>
      <dgm:t>
        <a:bodyPr/>
        <a:lstStyle/>
        <a:p>
          <a:endParaRPr lang="en-US"/>
        </a:p>
      </dgm:t>
    </dgm:pt>
    <dgm:pt modelId="{AAB3E8E2-ABDC-48D3-8AC6-5712D7135BC8}" type="pres">
      <dgm:prSet presAssocID="{8D54D02F-5120-4423-ADBA-22F070FAF806}" presName="hierChild4" presStyleCnt="0"/>
      <dgm:spPr/>
    </dgm:pt>
    <dgm:pt modelId="{37C0F985-4BE0-491F-B36E-B6AD2C15150F}" type="pres">
      <dgm:prSet presAssocID="{8D54D02F-5120-4423-ADBA-22F070FAF806}" presName="hierChild5" presStyleCnt="0"/>
      <dgm:spPr/>
    </dgm:pt>
    <dgm:pt modelId="{CB2509E3-2F6B-42FF-9927-59AA0EEABD4C}" type="pres">
      <dgm:prSet presAssocID="{D8A225F7-3895-43CD-9A73-027F5574CA28}" presName="hierChild5" presStyleCnt="0"/>
      <dgm:spPr/>
    </dgm:pt>
    <dgm:pt modelId="{60A6F14B-3D51-4FD7-91E8-AEE0F855FB14}" type="pres">
      <dgm:prSet presAssocID="{9B49435C-2F8C-42BD-80D6-12AA69DBB903}" presName="Name37" presStyleLbl="parChTrans1D2" presStyleIdx="2" presStyleCnt="11"/>
      <dgm:spPr/>
      <dgm:t>
        <a:bodyPr/>
        <a:lstStyle/>
        <a:p>
          <a:endParaRPr lang="en-US"/>
        </a:p>
      </dgm:t>
    </dgm:pt>
    <dgm:pt modelId="{FC5057DB-F9D2-4230-88CF-4B3213014FC3}" type="pres">
      <dgm:prSet presAssocID="{9CB1CE94-7E34-4FBE-AE64-4B1CE14AA016}" presName="hierRoot2" presStyleCnt="0">
        <dgm:presLayoutVars>
          <dgm:hierBranch val="init"/>
        </dgm:presLayoutVars>
      </dgm:prSet>
      <dgm:spPr/>
    </dgm:pt>
    <dgm:pt modelId="{8560A36E-044E-41F6-BAF9-98EFBDCF144B}" type="pres">
      <dgm:prSet presAssocID="{9CB1CE94-7E34-4FBE-AE64-4B1CE14AA016}" presName="rootComposite" presStyleCnt="0"/>
      <dgm:spPr/>
    </dgm:pt>
    <dgm:pt modelId="{E9B037AE-2C22-4AEE-8BF9-D8936DA5D70E}" type="pres">
      <dgm:prSet presAssocID="{9CB1CE94-7E34-4FBE-AE64-4B1CE14AA016}" presName="rootText" presStyleLbl="node2" presStyleIdx="2" presStyleCnt="11" custScaleY="14635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1F96B4CB-29A6-4F1B-8738-EB30DA554A2C}" type="pres">
      <dgm:prSet presAssocID="{9CB1CE94-7E34-4FBE-AE64-4B1CE14AA016}" presName="rootConnector" presStyleLbl="node2" presStyleIdx="2" presStyleCnt="11"/>
      <dgm:spPr/>
      <dgm:t>
        <a:bodyPr/>
        <a:lstStyle/>
        <a:p>
          <a:endParaRPr lang="en-US"/>
        </a:p>
      </dgm:t>
    </dgm:pt>
    <dgm:pt modelId="{BB9C4A94-78A6-4625-ADE0-54AA3D6E4130}" type="pres">
      <dgm:prSet presAssocID="{9CB1CE94-7E34-4FBE-AE64-4B1CE14AA016}" presName="hierChild4" presStyleCnt="0"/>
      <dgm:spPr/>
    </dgm:pt>
    <dgm:pt modelId="{C8960994-6FBC-4599-BA3C-1439E7425F2D}" type="pres">
      <dgm:prSet presAssocID="{71189B1A-34D3-4F50-AAAE-F48207B6DB6F}" presName="Name37" presStyleLbl="parChTrans1D3" presStyleIdx="2" presStyleCnt="11"/>
      <dgm:spPr/>
      <dgm:t>
        <a:bodyPr/>
        <a:lstStyle/>
        <a:p>
          <a:endParaRPr lang="en-US"/>
        </a:p>
      </dgm:t>
    </dgm:pt>
    <dgm:pt modelId="{0E669F1C-4DFB-46A6-A4D3-E35CE47AEFA1}" type="pres">
      <dgm:prSet presAssocID="{B3BEEF99-B482-4064-8985-E101BDD3EDD4}" presName="hierRoot2" presStyleCnt="0">
        <dgm:presLayoutVars>
          <dgm:hierBranch val="init"/>
        </dgm:presLayoutVars>
      </dgm:prSet>
      <dgm:spPr/>
    </dgm:pt>
    <dgm:pt modelId="{462E59AD-A511-42DC-8613-9C82EE1F7C2B}" type="pres">
      <dgm:prSet presAssocID="{B3BEEF99-B482-4064-8985-E101BDD3EDD4}" presName="rootComposite" presStyleCnt="0"/>
      <dgm:spPr/>
    </dgm:pt>
    <dgm:pt modelId="{3ABC99B1-F51A-42DF-BAA5-4D67503F4EE3}" type="pres">
      <dgm:prSet presAssocID="{B3BEEF99-B482-4064-8985-E101BDD3EDD4}" presName="rootText" presStyleLbl="node3" presStyleIdx="2" presStyleCnt="11" custScaleY="583884" custLinFactNeighborX="-3705" custLinFactNeighborY="3141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2368DD8-E03C-4308-A496-668AD45D48BD}" type="pres">
      <dgm:prSet presAssocID="{B3BEEF99-B482-4064-8985-E101BDD3EDD4}" presName="rootConnector" presStyleLbl="node3" presStyleIdx="2" presStyleCnt="11"/>
      <dgm:spPr/>
      <dgm:t>
        <a:bodyPr/>
        <a:lstStyle/>
        <a:p>
          <a:endParaRPr lang="en-US"/>
        </a:p>
      </dgm:t>
    </dgm:pt>
    <dgm:pt modelId="{46A6F07F-7BA1-43AA-A50D-41D433E835E3}" type="pres">
      <dgm:prSet presAssocID="{B3BEEF99-B482-4064-8985-E101BDD3EDD4}" presName="hierChild4" presStyleCnt="0"/>
      <dgm:spPr/>
    </dgm:pt>
    <dgm:pt modelId="{44826B61-6127-40B0-9ADE-453A0277E655}" type="pres">
      <dgm:prSet presAssocID="{B3BEEF99-B482-4064-8985-E101BDD3EDD4}" presName="hierChild5" presStyleCnt="0"/>
      <dgm:spPr/>
    </dgm:pt>
    <dgm:pt modelId="{297779B1-77F6-49F6-8119-D7363EA64BE8}" type="pres">
      <dgm:prSet presAssocID="{9CB1CE94-7E34-4FBE-AE64-4B1CE14AA016}" presName="hierChild5" presStyleCnt="0"/>
      <dgm:spPr/>
    </dgm:pt>
    <dgm:pt modelId="{38A26061-9632-4FF4-B682-D235D0683AB7}" type="pres">
      <dgm:prSet presAssocID="{A3D35847-9C65-4525-BBDD-8E176545D42D}" presName="Name37" presStyleLbl="parChTrans1D2" presStyleIdx="3" presStyleCnt="11"/>
      <dgm:spPr/>
      <dgm:t>
        <a:bodyPr/>
        <a:lstStyle/>
        <a:p>
          <a:endParaRPr lang="en-US"/>
        </a:p>
      </dgm:t>
    </dgm:pt>
    <dgm:pt modelId="{D2DBEF89-FC85-405A-BC7C-4C970CA7C581}" type="pres">
      <dgm:prSet presAssocID="{1DC97AF5-08DC-45F3-AB7E-A347DFC41B02}" presName="hierRoot2" presStyleCnt="0">
        <dgm:presLayoutVars>
          <dgm:hierBranch val="init"/>
        </dgm:presLayoutVars>
      </dgm:prSet>
      <dgm:spPr/>
    </dgm:pt>
    <dgm:pt modelId="{9407A02F-30B1-4367-B1E1-60ACA4C43CB8}" type="pres">
      <dgm:prSet presAssocID="{1DC97AF5-08DC-45F3-AB7E-A347DFC41B02}" presName="rootComposite" presStyleCnt="0"/>
      <dgm:spPr/>
    </dgm:pt>
    <dgm:pt modelId="{B376842C-0687-42B3-BA9D-42CE3FF08DB9}" type="pres">
      <dgm:prSet presAssocID="{1DC97AF5-08DC-45F3-AB7E-A347DFC41B02}" presName="rootText" presStyleLbl="node2" presStyleIdx="3" presStyleCnt="11" custScaleX="113740" custScaleY="14635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229ED88-00F2-4D06-AB71-D42E94DFEAA8}" type="pres">
      <dgm:prSet presAssocID="{1DC97AF5-08DC-45F3-AB7E-A347DFC41B02}" presName="rootConnector" presStyleLbl="node2" presStyleIdx="3" presStyleCnt="11"/>
      <dgm:spPr/>
      <dgm:t>
        <a:bodyPr/>
        <a:lstStyle/>
        <a:p>
          <a:endParaRPr lang="en-US"/>
        </a:p>
      </dgm:t>
    </dgm:pt>
    <dgm:pt modelId="{FC256D6D-92F4-4F13-94B7-7FC603A30E0D}" type="pres">
      <dgm:prSet presAssocID="{1DC97AF5-08DC-45F3-AB7E-A347DFC41B02}" presName="hierChild4" presStyleCnt="0"/>
      <dgm:spPr/>
    </dgm:pt>
    <dgm:pt modelId="{DD0E2B85-C68E-4494-85F7-43013D6E9E39}" type="pres">
      <dgm:prSet presAssocID="{488A6645-233C-4F62-8EEB-1541C1216C85}" presName="Name37" presStyleLbl="parChTrans1D3" presStyleIdx="3" presStyleCnt="11"/>
      <dgm:spPr/>
      <dgm:t>
        <a:bodyPr/>
        <a:lstStyle/>
        <a:p>
          <a:endParaRPr lang="en-US"/>
        </a:p>
      </dgm:t>
    </dgm:pt>
    <dgm:pt modelId="{C9F900E3-625D-4CC7-82E8-F2123516301A}" type="pres">
      <dgm:prSet presAssocID="{D2CDEDE5-0FEB-4E03-8D14-01A7ABB45FFF}" presName="hierRoot2" presStyleCnt="0">
        <dgm:presLayoutVars>
          <dgm:hierBranch val="init"/>
        </dgm:presLayoutVars>
      </dgm:prSet>
      <dgm:spPr/>
    </dgm:pt>
    <dgm:pt modelId="{400B0AFA-B3C5-4E24-A74D-077CA2165AB5}" type="pres">
      <dgm:prSet presAssocID="{D2CDEDE5-0FEB-4E03-8D14-01A7ABB45FFF}" presName="rootComposite" presStyleCnt="0"/>
      <dgm:spPr/>
    </dgm:pt>
    <dgm:pt modelId="{40688498-CA53-40F3-9788-9B7299E6032C}" type="pres">
      <dgm:prSet presAssocID="{D2CDEDE5-0FEB-4E03-8D14-01A7ABB45FFF}" presName="rootText" presStyleLbl="node3" presStyleIdx="3" presStyleCnt="11" custScaleY="818459" custLinFactNeighborX="-8747" custLinFactNeighborY="3141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0108C7C-D348-4BD6-A3B5-7176C6B7A109}" type="pres">
      <dgm:prSet presAssocID="{D2CDEDE5-0FEB-4E03-8D14-01A7ABB45FFF}" presName="rootConnector" presStyleLbl="node3" presStyleIdx="3" presStyleCnt="11"/>
      <dgm:spPr/>
      <dgm:t>
        <a:bodyPr/>
        <a:lstStyle/>
        <a:p>
          <a:endParaRPr lang="en-US"/>
        </a:p>
      </dgm:t>
    </dgm:pt>
    <dgm:pt modelId="{45317A61-B2C8-46EB-A6F7-622E264BB753}" type="pres">
      <dgm:prSet presAssocID="{D2CDEDE5-0FEB-4E03-8D14-01A7ABB45FFF}" presName="hierChild4" presStyleCnt="0"/>
      <dgm:spPr/>
    </dgm:pt>
    <dgm:pt modelId="{E5F12315-6903-4111-9260-8C1316577A74}" type="pres">
      <dgm:prSet presAssocID="{D2CDEDE5-0FEB-4E03-8D14-01A7ABB45FFF}" presName="hierChild5" presStyleCnt="0"/>
      <dgm:spPr/>
    </dgm:pt>
    <dgm:pt modelId="{701036AB-012A-4A7E-BD7C-B24F8C443E15}" type="pres">
      <dgm:prSet presAssocID="{1DC97AF5-08DC-45F3-AB7E-A347DFC41B02}" presName="hierChild5" presStyleCnt="0"/>
      <dgm:spPr/>
    </dgm:pt>
    <dgm:pt modelId="{6C280241-E38D-4AAC-866F-DA3948FB563F}" type="pres">
      <dgm:prSet presAssocID="{79A201C7-4BC7-405D-870B-D8D62F1F8E55}" presName="Name37" presStyleLbl="parChTrans1D2" presStyleIdx="4" presStyleCnt="11"/>
      <dgm:spPr/>
      <dgm:t>
        <a:bodyPr/>
        <a:lstStyle/>
        <a:p>
          <a:endParaRPr lang="en-US"/>
        </a:p>
      </dgm:t>
    </dgm:pt>
    <dgm:pt modelId="{8BE71EF6-52DD-45E4-94A7-1E85A95D3116}" type="pres">
      <dgm:prSet presAssocID="{FC33C40D-D859-4EE1-AC3E-2472C5B95966}" presName="hierRoot2" presStyleCnt="0">
        <dgm:presLayoutVars>
          <dgm:hierBranch val="init"/>
        </dgm:presLayoutVars>
      </dgm:prSet>
      <dgm:spPr/>
    </dgm:pt>
    <dgm:pt modelId="{F1CD451F-2163-4E13-8F20-57C4852C1AB0}" type="pres">
      <dgm:prSet presAssocID="{FC33C40D-D859-4EE1-AC3E-2472C5B95966}" presName="rootComposite" presStyleCnt="0"/>
      <dgm:spPr/>
    </dgm:pt>
    <dgm:pt modelId="{91070D69-05CC-4EBB-B595-30DF8E62F155}" type="pres">
      <dgm:prSet presAssocID="{FC33C40D-D859-4EE1-AC3E-2472C5B95966}" presName="rootText" presStyleLbl="node2" presStyleIdx="4" presStyleCnt="11" custScaleY="15512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7FCE02E6-54A0-4F5A-866B-A47AC952558D}" type="pres">
      <dgm:prSet presAssocID="{FC33C40D-D859-4EE1-AC3E-2472C5B95966}" presName="rootConnector" presStyleLbl="node2" presStyleIdx="4" presStyleCnt="11"/>
      <dgm:spPr/>
      <dgm:t>
        <a:bodyPr/>
        <a:lstStyle/>
        <a:p>
          <a:endParaRPr lang="en-US"/>
        </a:p>
      </dgm:t>
    </dgm:pt>
    <dgm:pt modelId="{1A4D4085-DD26-4AEC-ABCB-9FA60861F368}" type="pres">
      <dgm:prSet presAssocID="{FC33C40D-D859-4EE1-AC3E-2472C5B95966}" presName="hierChild4" presStyleCnt="0"/>
      <dgm:spPr/>
    </dgm:pt>
    <dgm:pt modelId="{759EE823-0B0B-49D7-9766-E71D67A42F83}" type="pres">
      <dgm:prSet presAssocID="{50FAB68B-9C43-4987-A332-9A877E8689C0}" presName="Name37" presStyleLbl="parChTrans1D3" presStyleIdx="4" presStyleCnt="11"/>
      <dgm:spPr/>
      <dgm:t>
        <a:bodyPr/>
        <a:lstStyle/>
        <a:p>
          <a:endParaRPr lang="en-US"/>
        </a:p>
      </dgm:t>
    </dgm:pt>
    <dgm:pt modelId="{B1CF2BB3-AE52-4BFE-A687-C54CFEBE670C}" type="pres">
      <dgm:prSet presAssocID="{45A8B1EC-2AE5-4896-860E-18DB03827EC1}" presName="hierRoot2" presStyleCnt="0">
        <dgm:presLayoutVars>
          <dgm:hierBranch val="init"/>
        </dgm:presLayoutVars>
      </dgm:prSet>
      <dgm:spPr/>
    </dgm:pt>
    <dgm:pt modelId="{C463EF79-9547-4EC6-9775-93B86BEEDF12}" type="pres">
      <dgm:prSet presAssocID="{45A8B1EC-2AE5-4896-860E-18DB03827EC1}" presName="rootComposite" presStyleCnt="0"/>
      <dgm:spPr/>
    </dgm:pt>
    <dgm:pt modelId="{677B2469-68C1-4869-B4E8-93E7D34E3809}" type="pres">
      <dgm:prSet presAssocID="{45A8B1EC-2AE5-4896-860E-18DB03827EC1}" presName="rootText" presStyleLbl="node3" presStyleIdx="4" presStyleCnt="11" custScaleY="686229" custLinFactNeighborX="-8747" custLinFactNeighborY="3141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3904589-9A57-4D9D-96BB-2E24D89A291D}" type="pres">
      <dgm:prSet presAssocID="{45A8B1EC-2AE5-4896-860E-18DB03827EC1}" presName="rootConnector" presStyleLbl="node3" presStyleIdx="4" presStyleCnt="11"/>
      <dgm:spPr/>
      <dgm:t>
        <a:bodyPr/>
        <a:lstStyle/>
        <a:p>
          <a:endParaRPr lang="en-US"/>
        </a:p>
      </dgm:t>
    </dgm:pt>
    <dgm:pt modelId="{BB8BF90D-36A3-44F0-BAC6-B6DB86617CEF}" type="pres">
      <dgm:prSet presAssocID="{45A8B1EC-2AE5-4896-860E-18DB03827EC1}" presName="hierChild4" presStyleCnt="0"/>
      <dgm:spPr/>
    </dgm:pt>
    <dgm:pt modelId="{2A80C031-BECF-430B-8815-80F8C2BFBD82}" type="pres">
      <dgm:prSet presAssocID="{45A8B1EC-2AE5-4896-860E-18DB03827EC1}" presName="hierChild5" presStyleCnt="0"/>
      <dgm:spPr/>
    </dgm:pt>
    <dgm:pt modelId="{CBD56F7B-E8D0-4D24-8302-662CF8FA2913}" type="pres">
      <dgm:prSet presAssocID="{FC33C40D-D859-4EE1-AC3E-2472C5B95966}" presName="hierChild5" presStyleCnt="0"/>
      <dgm:spPr/>
    </dgm:pt>
    <dgm:pt modelId="{F0695D80-92F6-47C5-98A0-AFC7E11C7A7E}" type="pres">
      <dgm:prSet presAssocID="{EABB76C3-9489-4FE9-94C3-5B9AB57A4A58}" presName="Name37" presStyleLbl="parChTrans1D2" presStyleIdx="5" presStyleCnt="11"/>
      <dgm:spPr/>
      <dgm:t>
        <a:bodyPr/>
        <a:lstStyle/>
        <a:p>
          <a:endParaRPr lang="en-US"/>
        </a:p>
      </dgm:t>
    </dgm:pt>
    <dgm:pt modelId="{FBE5D662-AE93-4CEC-9B9D-E4FCD71D4202}" type="pres">
      <dgm:prSet presAssocID="{AD9CC9A2-5FB5-4673-A02C-7DC391033CDF}" presName="hierRoot2" presStyleCnt="0">
        <dgm:presLayoutVars>
          <dgm:hierBranch val="init"/>
        </dgm:presLayoutVars>
      </dgm:prSet>
      <dgm:spPr/>
    </dgm:pt>
    <dgm:pt modelId="{A0243208-A8CA-45E5-BEE7-6DF5713D2C17}" type="pres">
      <dgm:prSet presAssocID="{AD9CC9A2-5FB5-4673-A02C-7DC391033CDF}" presName="rootComposite" presStyleCnt="0"/>
      <dgm:spPr/>
    </dgm:pt>
    <dgm:pt modelId="{145747BB-CDEE-4608-8F6E-17388680F49B}" type="pres">
      <dgm:prSet presAssocID="{AD9CC9A2-5FB5-4673-A02C-7DC391033CDF}" presName="rootText" presStyleLbl="node2" presStyleIdx="5" presStyleCnt="11" custScaleY="14799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C2C7A3D-4F7F-4D15-8FB0-24E423CD9A11}" type="pres">
      <dgm:prSet presAssocID="{AD9CC9A2-5FB5-4673-A02C-7DC391033CDF}" presName="rootConnector" presStyleLbl="node2" presStyleIdx="5" presStyleCnt="11"/>
      <dgm:spPr/>
      <dgm:t>
        <a:bodyPr/>
        <a:lstStyle/>
        <a:p>
          <a:endParaRPr lang="en-US"/>
        </a:p>
      </dgm:t>
    </dgm:pt>
    <dgm:pt modelId="{D889EE21-2C53-4EA7-A98A-880F617875B4}" type="pres">
      <dgm:prSet presAssocID="{AD9CC9A2-5FB5-4673-A02C-7DC391033CDF}" presName="hierChild4" presStyleCnt="0"/>
      <dgm:spPr/>
    </dgm:pt>
    <dgm:pt modelId="{2759DCF0-524A-4D13-8505-6C08BCDF209D}" type="pres">
      <dgm:prSet presAssocID="{EC7B05C3-F432-4DAB-9308-F0834D3F0326}" presName="Name37" presStyleLbl="parChTrans1D3" presStyleIdx="5" presStyleCnt="11"/>
      <dgm:spPr/>
      <dgm:t>
        <a:bodyPr/>
        <a:lstStyle/>
        <a:p>
          <a:endParaRPr lang="en-US"/>
        </a:p>
      </dgm:t>
    </dgm:pt>
    <dgm:pt modelId="{513D200B-094F-46CB-8F9D-BD8387811E4B}" type="pres">
      <dgm:prSet presAssocID="{EC9D855F-71ED-4B4D-8B86-D2E64C68BAA5}" presName="hierRoot2" presStyleCnt="0">
        <dgm:presLayoutVars>
          <dgm:hierBranch val="init"/>
        </dgm:presLayoutVars>
      </dgm:prSet>
      <dgm:spPr/>
    </dgm:pt>
    <dgm:pt modelId="{4CF71CC3-8A62-47E2-BD7C-AE8E7CDC9C5B}" type="pres">
      <dgm:prSet presAssocID="{EC9D855F-71ED-4B4D-8B86-D2E64C68BAA5}" presName="rootComposite" presStyleCnt="0"/>
      <dgm:spPr/>
    </dgm:pt>
    <dgm:pt modelId="{68669862-084D-40F4-9D0C-CA82DD8EBBE1}" type="pres">
      <dgm:prSet presAssocID="{EC9D855F-71ED-4B4D-8B86-D2E64C68BAA5}" presName="rootText" presStyleLbl="node3" presStyleIdx="5" presStyleCnt="11" custScaleY="668708" custLinFactNeighborX="-8747" custLinFactNeighborY="3141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4419C11-18A3-48AB-AC22-F2CAA484BCFA}" type="pres">
      <dgm:prSet presAssocID="{EC9D855F-71ED-4B4D-8B86-D2E64C68BAA5}" presName="rootConnector" presStyleLbl="node3" presStyleIdx="5" presStyleCnt="11"/>
      <dgm:spPr/>
      <dgm:t>
        <a:bodyPr/>
        <a:lstStyle/>
        <a:p>
          <a:endParaRPr lang="en-US"/>
        </a:p>
      </dgm:t>
    </dgm:pt>
    <dgm:pt modelId="{12D0FEBB-3A83-403C-B4FC-A2B90106DA18}" type="pres">
      <dgm:prSet presAssocID="{EC9D855F-71ED-4B4D-8B86-D2E64C68BAA5}" presName="hierChild4" presStyleCnt="0"/>
      <dgm:spPr/>
    </dgm:pt>
    <dgm:pt modelId="{F40CED24-FB4B-4914-B80F-37444B7911AA}" type="pres">
      <dgm:prSet presAssocID="{EC9D855F-71ED-4B4D-8B86-D2E64C68BAA5}" presName="hierChild5" presStyleCnt="0"/>
      <dgm:spPr/>
    </dgm:pt>
    <dgm:pt modelId="{A48F0858-F079-4482-9DEE-886E82F9F248}" type="pres">
      <dgm:prSet presAssocID="{AD9CC9A2-5FB5-4673-A02C-7DC391033CDF}" presName="hierChild5" presStyleCnt="0"/>
      <dgm:spPr/>
    </dgm:pt>
    <dgm:pt modelId="{4F1ADD93-1DFC-4C49-975D-BFDAEFF81680}" type="pres">
      <dgm:prSet presAssocID="{81BF95D7-FF65-4687-BAA3-9F411EBBEA05}" presName="Name37" presStyleLbl="parChTrans1D2" presStyleIdx="6" presStyleCnt="11"/>
      <dgm:spPr/>
      <dgm:t>
        <a:bodyPr/>
        <a:lstStyle/>
        <a:p>
          <a:endParaRPr lang="en-US"/>
        </a:p>
      </dgm:t>
    </dgm:pt>
    <dgm:pt modelId="{232FE3EC-F0EE-4242-9C11-B2EDC6E6F03B}" type="pres">
      <dgm:prSet presAssocID="{B6422EFB-6489-4C6C-98D6-B87597F928DF}" presName="hierRoot2" presStyleCnt="0">
        <dgm:presLayoutVars>
          <dgm:hierBranch val="init"/>
        </dgm:presLayoutVars>
      </dgm:prSet>
      <dgm:spPr/>
    </dgm:pt>
    <dgm:pt modelId="{253ADA1D-81D9-42A3-986F-BC6209A305FD}" type="pres">
      <dgm:prSet presAssocID="{B6422EFB-6489-4C6C-98D6-B87597F928DF}" presName="rootComposite" presStyleCnt="0"/>
      <dgm:spPr/>
    </dgm:pt>
    <dgm:pt modelId="{F88C24D3-58E4-4F4B-9B56-0F17FE26B9AF}" type="pres">
      <dgm:prSet presAssocID="{B6422EFB-6489-4C6C-98D6-B87597F928DF}" presName="rootText" presStyleLbl="node2" presStyleIdx="6" presStyleCnt="11" custScaleY="14442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DD53D4C-4EF0-475E-88FC-0DBF07D87DC9}" type="pres">
      <dgm:prSet presAssocID="{B6422EFB-6489-4C6C-98D6-B87597F928DF}" presName="rootConnector" presStyleLbl="node2" presStyleIdx="6" presStyleCnt="11"/>
      <dgm:spPr/>
      <dgm:t>
        <a:bodyPr/>
        <a:lstStyle/>
        <a:p>
          <a:endParaRPr lang="en-US"/>
        </a:p>
      </dgm:t>
    </dgm:pt>
    <dgm:pt modelId="{F76813A2-0677-4875-8472-3DC45682FB19}" type="pres">
      <dgm:prSet presAssocID="{B6422EFB-6489-4C6C-98D6-B87597F928DF}" presName="hierChild4" presStyleCnt="0"/>
      <dgm:spPr/>
    </dgm:pt>
    <dgm:pt modelId="{208D9F8F-EDE7-4E89-9FCD-43FC97DC418C}" type="pres">
      <dgm:prSet presAssocID="{CE52AEAF-A3EA-47FA-98A8-EAD46AE50140}" presName="Name37" presStyleLbl="parChTrans1D3" presStyleIdx="6" presStyleCnt="11"/>
      <dgm:spPr/>
      <dgm:t>
        <a:bodyPr/>
        <a:lstStyle/>
        <a:p>
          <a:endParaRPr lang="en-US"/>
        </a:p>
      </dgm:t>
    </dgm:pt>
    <dgm:pt modelId="{F3BEC7D2-CE5E-4A57-BB48-B37711729B05}" type="pres">
      <dgm:prSet presAssocID="{5EE94018-6315-464D-B0F6-603302CC89B7}" presName="hierRoot2" presStyleCnt="0">
        <dgm:presLayoutVars>
          <dgm:hierBranch val="init"/>
        </dgm:presLayoutVars>
      </dgm:prSet>
      <dgm:spPr/>
    </dgm:pt>
    <dgm:pt modelId="{EABD6E2A-6E1B-493F-9AB5-829C4A2233F8}" type="pres">
      <dgm:prSet presAssocID="{5EE94018-6315-464D-B0F6-603302CC89B7}" presName="rootComposite" presStyleCnt="0"/>
      <dgm:spPr/>
    </dgm:pt>
    <dgm:pt modelId="{18A89650-3BCB-4AFB-BA9E-A0934CA3714D}" type="pres">
      <dgm:prSet presAssocID="{5EE94018-6315-464D-B0F6-603302CC89B7}" presName="rootText" presStyleLbl="node3" presStyleIdx="6" presStyleCnt="11" custScaleY="615861" custLinFactNeighborX="-3705" custLinFactNeighborY="3141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7E5A8BAC-3CF3-45F4-8D6A-7A4C77F59420}" type="pres">
      <dgm:prSet presAssocID="{5EE94018-6315-464D-B0F6-603302CC89B7}" presName="rootConnector" presStyleLbl="node3" presStyleIdx="6" presStyleCnt="11"/>
      <dgm:spPr/>
      <dgm:t>
        <a:bodyPr/>
        <a:lstStyle/>
        <a:p>
          <a:endParaRPr lang="en-US"/>
        </a:p>
      </dgm:t>
    </dgm:pt>
    <dgm:pt modelId="{82A625E3-8668-48E4-A8E5-6E8DED6DE791}" type="pres">
      <dgm:prSet presAssocID="{5EE94018-6315-464D-B0F6-603302CC89B7}" presName="hierChild4" presStyleCnt="0"/>
      <dgm:spPr/>
    </dgm:pt>
    <dgm:pt modelId="{29F8874B-F136-4307-A0FE-5E7D36251FE0}" type="pres">
      <dgm:prSet presAssocID="{5EE94018-6315-464D-B0F6-603302CC89B7}" presName="hierChild5" presStyleCnt="0"/>
      <dgm:spPr/>
    </dgm:pt>
    <dgm:pt modelId="{2A624604-927F-4EB9-A072-65190766A950}" type="pres">
      <dgm:prSet presAssocID="{B6422EFB-6489-4C6C-98D6-B87597F928DF}" presName="hierChild5" presStyleCnt="0"/>
      <dgm:spPr/>
    </dgm:pt>
    <dgm:pt modelId="{CA9B3B7D-B57B-4B18-A56F-845DC8F8AF80}" type="pres">
      <dgm:prSet presAssocID="{67098E2A-FBBE-403B-83E4-0E0EA1A2D5C5}" presName="Name37" presStyleLbl="parChTrans1D2" presStyleIdx="7" presStyleCnt="11"/>
      <dgm:spPr/>
      <dgm:t>
        <a:bodyPr/>
        <a:lstStyle/>
        <a:p>
          <a:endParaRPr lang="en-US"/>
        </a:p>
      </dgm:t>
    </dgm:pt>
    <dgm:pt modelId="{8DAE9A0C-143C-40D8-9A5D-FA2631D79123}" type="pres">
      <dgm:prSet presAssocID="{749BC227-CE91-4630-9A26-19605CEE868E}" presName="hierRoot2" presStyleCnt="0">
        <dgm:presLayoutVars>
          <dgm:hierBranch val="init"/>
        </dgm:presLayoutVars>
      </dgm:prSet>
      <dgm:spPr/>
    </dgm:pt>
    <dgm:pt modelId="{843E8650-F7D1-4C96-AA6A-D42510281EF2}" type="pres">
      <dgm:prSet presAssocID="{749BC227-CE91-4630-9A26-19605CEE868E}" presName="rootComposite" presStyleCnt="0"/>
      <dgm:spPr/>
    </dgm:pt>
    <dgm:pt modelId="{409B65FD-0BEE-492C-966F-86B87213A82F}" type="pres">
      <dgm:prSet presAssocID="{749BC227-CE91-4630-9A26-19605CEE868E}" presName="rootText" presStyleLbl="node2" presStyleIdx="7" presStyleCnt="11" custScaleX="12382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5294FFD5-70B7-49AE-80F0-CF32C6B126A7}" type="pres">
      <dgm:prSet presAssocID="{749BC227-CE91-4630-9A26-19605CEE868E}" presName="rootConnector" presStyleLbl="node2" presStyleIdx="7" presStyleCnt="11"/>
      <dgm:spPr/>
      <dgm:t>
        <a:bodyPr/>
        <a:lstStyle/>
        <a:p>
          <a:endParaRPr lang="en-US"/>
        </a:p>
      </dgm:t>
    </dgm:pt>
    <dgm:pt modelId="{A0CD8CBD-8AA4-4EE3-B482-37E6B7628DB5}" type="pres">
      <dgm:prSet presAssocID="{749BC227-CE91-4630-9A26-19605CEE868E}" presName="hierChild4" presStyleCnt="0"/>
      <dgm:spPr/>
    </dgm:pt>
    <dgm:pt modelId="{CD24F8CC-2108-4AAC-8C6F-D698A9A29AEB}" type="pres">
      <dgm:prSet presAssocID="{9C95C0F7-9273-41DF-BD7E-914FAEFA1328}" presName="Name37" presStyleLbl="parChTrans1D3" presStyleIdx="7" presStyleCnt="11"/>
      <dgm:spPr/>
      <dgm:t>
        <a:bodyPr/>
        <a:lstStyle/>
        <a:p>
          <a:endParaRPr lang="en-US"/>
        </a:p>
      </dgm:t>
    </dgm:pt>
    <dgm:pt modelId="{E6BBF135-C16C-4826-9DCA-A702C58E544E}" type="pres">
      <dgm:prSet presAssocID="{166B4520-CCAB-4884-B253-F731AB9F11D7}" presName="hierRoot2" presStyleCnt="0">
        <dgm:presLayoutVars>
          <dgm:hierBranch val="init"/>
        </dgm:presLayoutVars>
      </dgm:prSet>
      <dgm:spPr/>
    </dgm:pt>
    <dgm:pt modelId="{3691D813-1A2B-40F3-82E9-2C768DBF6584}" type="pres">
      <dgm:prSet presAssocID="{166B4520-CCAB-4884-B253-F731AB9F11D7}" presName="rootComposite" presStyleCnt="0"/>
      <dgm:spPr/>
    </dgm:pt>
    <dgm:pt modelId="{0856E5A2-B11D-425B-980E-BED340C4927B}" type="pres">
      <dgm:prSet presAssocID="{166B4520-CCAB-4884-B253-F731AB9F11D7}" presName="rootText" presStyleLbl="node3" presStyleIdx="7" presStyleCnt="11" custScaleY="455626" custLinFactNeighborY="4033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3B7D1335-C6DD-4FD0-87CC-7E2AE1FB8CFB}" type="pres">
      <dgm:prSet presAssocID="{166B4520-CCAB-4884-B253-F731AB9F11D7}" presName="rootConnector" presStyleLbl="node3" presStyleIdx="7" presStyleCnt="11"/>
      <dgm:spPr/>
      <dgm:t>
        <a:bodyPr/>
        <a:lstStyle/>
        <a:p>
          <a:endParaRPr lang="en-US"/>
        </a:p>
      </dgm:t>
    </dgm:pt>
    <dgm:pt modelId="{0F3BF389-8FBF-4E06-8A28-D3DB9E4105F6}" type="pres">
      <dgm:prSet presAssocID="{166B4520-CCAB-4884-B253-F731AB9F11D7}" presName="hierChild4" presStyleCnt="0"/>
      <dgm:spPr/>
    </dgm:pt>
    <dgm:pt modelId="{7E7E4E28-F645-4461-9C76-3288F74C3235}" type="pres">
      <dgm:prSet presAssocID="{166B4520-CCAB-4884-B253-F731AB9F11D7}" presName="hierChild5" presStyleCnt="0"/>
      <dgm:spPr/>
    </dgm:pt>
    <dgm:pt modelId="{998655FA-E6D3-4449-8495-B8D5DAF38E02}" type="pres">
      <dgm:prSet presAssocID="{749BC227-CE91-4630-9A26-19605CEE868E}" presName="hierChild5" presStyleCnt="0"/>
      <dgm:spPr/>
    </dgm:pt>
    <dgm:pt modelId="{A04EBD86-4FE9-4BE4-901A-565169FDBEE7}" type="pres">
      <dgm:prSet presAssocID="{6C51DC8F-A2D7-4203-A30E-B8DA1EAB68F3}" presName="Name37" presStyleLbl="parChTrans1D2" presStyleIdx="8" presStyleCnt="11"/>
      <dgm:spPr/>
      <dgm:t>
        <a:bodyPr/>
        <a:lstStyle/>
        <a:p>
          <a:endParaRPr lang="en-US"/>
        </a:p>
      </dgm:t>
    </dgm:pt>
    <dgm:pt modelId="{6195B3C2-6CE5-498E-BE99-8701FEAE4EB2}" type="pres">
      <dgm:prSet presAssocID="{54B819BB-7A2E-4178-89A3-C21EEF3C2362}" presName="hierRoot2" presStyleCnt="0">
        <dgm:presLayoutVars>
          <dgm:hierBranch val="init"/>
        </dgm:presLayoutVars>
      </dgm:prSet>
      <dgm:spPr/>
    </dgm:pt>
    <dgm:pt modelId="{554FD254-89F2-4BF5-8E23-E093A5FF6597}" type="pres">
      <dgm:prSet presAssocID="{54B819BB-7A2E-4178-89A3-C21EEF3C2362}" presName="rootComposite" presStyleCnt="0"/>
      <dgm:spPr/>
    </dgm:pt>
    <dgm:pt modelId="{D23D024F-2D5C-40FF-B8A5-707C07D71D62}" type="pres">
      <dgm:prSet presAssocID="{54B819BB-7A2E-4178-89A3-C21EEF3C2362}" presName="rootText" presStyleLbl="node2" presStyleIdx="8" presStyleCnt="11" custScaleX="127448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8AEF701-50FE-4231-B034-E6BE308FB19C}" type="pres">
      <dgm:prSet presAssocID="{54B819BB-7A2E-4178-89A3-C21EEF3C2362}" presName="rootConnector" presStyleLbl="node2" presStyleIdx="8" presStyleCnt="11"/>
      <dgm:spPr/>
      <dgm:t>
        <a:bodyPr/>
        <a:lstStyle/>
        <a:p>
          <a:endParaRPr lang="en-US"/>
        </a:p>
      </dgm:t>
    </dgm:pt>
    <dgm:pt modelId="{8682B4FC-33F7-4E84-93F7-4C1B309CAC97}" type="pres">
      <dgm:prSet presAssocID="{54B819BB-7A2E-4178-89A3-C21EEF3C2362}" presName="hierChild4" presStyleCnt="0"/>
      <dgm:spPr/>
    </dgm:pt>
    <dgm:pt modelId="{DAB7467D-03F2-4B2A-A5B3-56962785D3F4}" type="pres">
      <dgm:prSet presAssocID="{4A500DAD-5328-41B2-B54A-D9402E13AEEF}" presName="Name37" presStyleLbl="parChTrans1D3" presStyleIdx="8" presStyleCnt="11"/>
      <dgm:spPr/>
      <dgm:t>
        <a:bodyPr/>
        <a:lstStyle/>
        <a:p>
          <a:endParaRPr lang="en-US"/>
        </a:p>
      </dgm:t>
    </dgm:pt>
    <dgm:pt modelId="{840218E2-AB91-4969-B490-6988D7FD5796}" type="pres">
      <dgm:prSet presAssocID="{BE86B14F-05E1-40AB-8EEF-318C90B93ED8}" presName="hierRoot2" presStyleCnt="0">
        <dgm:presLayoutVars>
          <dgm:hierBranch val="init"/>
        </dgm:presLayoutVars>
      </dgm:prSet>
      <dgm:spPr/>
    </dgm:pt>
    <dgm:pt modelId="{CCA04169-754D-43A2-BF49-FFFA89B1E11D}" type="pres">
      <dgm:prSet presAssocID="{BE86B14F-05E1-40AB-8EEF-318C90B93ED8}" presName="rootComposite" presStyleCnt="0"/>
      <dgm:spPr/>
    </dgm:pt>
    <dgm:pt modelId="{726D150C-8413-452F-A9DD-E4045A4AADE0}" type="pres">
      <dgm:prSet presAssocID="{BE86B14F-05E1-40AB-8EEF-318C90B93ED8}" presName="rootText" presStyleLbl="node3" presStyleIdx="8" presStyleCnt="11" custScaleY="419806" custLinFactNeighborY="4033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7A1DAAD5-E98F-4095-B1AC-0CB54287DD13}" type="pres">
      <dgm:prSet presAssocID="{BE86B14F-05E1-40AB-8EEF-318C90B93ED8}" presName="rootConnector" presStyleLbl="node3" presStyleIdx="8" presStyleCnt="11"/>
      <dgm:spPr/>
      <dgm:t>
        <a:bodyPr/>
        <a:lstStyle/>
        <a:p>
          <a:endParaRPr lang="en-US"/>
        </a:p>
      </dgm:t>
    </dgm:pt>
    <dgm:pt modelId="{3DA486F1-A9EB-48C8-B1FE-E8FA7A99DA0C}" type="pres">
      <dgm:prSet presAssocID="{BE86B14F-05E1-40AB-8EEF-318C90B93ED8}" presName="hierChild4" presStyleCnt="0"/>
      <dgm:spPr/>
    </dgm:pt>
    <dgm:pt modelId="{5AE4FF6A-A91F-4AEF-86B8-70BA54FBCFF3}" type="pres">
      <dgm:prSet presAssocID="{BE86B14F-05E1-40AB-8EEF-318C90B93ED8}" presName="hierChild5" presStyleCnt="0"/>
      <dgm:spPr/>
    </dgm:pt>
    <dgm:pt modelId="{7A08A499-BAED-47EB-8FB0-9267FD20DFB8}" type="pres">
      <dgm:prSet presAssocID="{54B819BB-7A2E-4178-89A3-C21EEF3C2362}" presName="hierChild5" presStyleCnt="0"/>
      <dgm:spPr/>
    </dgm:pt>
    <dgm:pt modelId="{DEE4699F-8F37-4202-9021-037E230216D1}" type="pres">
      <dgm:prSet presAssocID="{10845B7F-E27C-4DC2-A096-CE7C62CB4EAD}" presName="Name37" presStyleLbl="parChTrans1D2" presStyleIdx="9" presStyleCnt="11"/>
      <dgm:spPr/>
      <dgm:t>
        <a:bodyPr/>
        <a:lstStyle/>
        <a:p>
          <a:endParaRPr lang="en-US"/>
        </a:p>
      </dgm:t>
    </dgm:pt>
    <dgm:pt modelId="{8641BBB6-11EF-4F0A-BF3A-91AC6D673A32}" type="pres">
      <dgm:prSet presAssocID="{26A32AE0-DA1F-44F8-ADC1-983FAC3C555D}" presName="hierRoot2" presStyleCnt="0">
        <dgm:presLayoutVars>
          <dgm:hierBranch val="init"/>
        </dgm:presLayoutVars>
      </dgm:prSet>
      <dgm:spPr/>
    </dgm:pt>
    <dgm:pt modelId="{03B203EB-F16F-4C7F-A48E-B30215281F1B}" type="pres">
      <dgm:prSet presAssocID="{26A32AE0-DA1F-44F8-ADC1-983FAC3C555D}" presName="rootComposite" presStyleCnt="0"/>
      <dgm:spPr/>
    </dgm:pt>
    <dgm:pt modelId="{867F998F-4C69-4C7A-941A-A8F41E598DD3}" type="pres">
      <dgm:prSet presAssocID="{26A32AE0-DA1F-44F8-ADC1-983FAC3C555D}" presName="rootText" presStyleLbl="node2" presStyleIdx="9" presStyleCnt="1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7165F13D-4FB1-4ABC-BD80-C57D6DAF43BC}" type="pres">
      <dgm:prSet presAssocID="{26A32AE0-DA1F-44F8-ADC1-983FAC3C555D}" presName="rootConnector" presStyleLbl="node2" presStyleIdx="9" presStyleCnt="11"/>
      <dgm:spPr/>
      <dgm:t>
        <a:bodyPr/>
        <a:lstStyle/>
        <a:p>
          <a:endParaRPr lang="en-US"/>
        </a:p>
      </dgm:t>
    </dgm:pt>
    <dgm:pt modelId="{9D42BEA1-7B3B-4E11-81CD-22D182AB0088}" type="pres">
      <dgm:prSet presAssocID="{26A32AE0-DA1F-44F8-ADC1-983FAC3C555D}" presName="hierChild4" presStyleCnt="0"/>
      <dgm:spPr/>
    </dgm:pt>
    <dgm:pt modelId="{2822B9FE-745C-4E47-9015-0F01A65697CC}" type="pres">
      <dgm:prSet presAssocID="{534B9A73-43A8-4950-92C9-289B9D648EDF}" presName="Name37" presStyleLbl="parChTrans1D3" presStyleIdx="9" presStyleCnt="11"/>
      <dgm:spPr/>
      <dgm:t>
        <a:bodyPr/>
        <a:lstStyle/>
        <a:p>
          <a:endParaRPr lang="en-US"/>
        </a:p>
      </dgm:t>
    </dgm:pt>
    <dgm:pt modelId="{B9BA5E3F-9C5C-4F62-9C8B-6A0B28742CF1}" type="pres">
      <dgm:prSet presAssocID="{0F27B4D7-6536-4398-BE2F-39D7970BEFD6}" presName="hierRoot2" presStyleCnt="0">
        <dgm:presLayoutVars>
          <dgm:hierBranch val="init"/>
        </dgm:presLayoutVars>
      </dgm:prSet>
      <dgm:spPr/>
    </dgm:pt>
    <dgm:pt modelId="{FE093BEF-1E90-4207-84D5-48B16545EFBB}" type="pres">
      <dgm:prSet presAssocID="{0F27B4D7-6536-4398-BE2F-39D7970BEFD6}" presName="rootComposite" presStyleCnt="0"/>
      <dgm:spPr/>
    </dgm:pt>
    <dgm:pt modelId="{B5D6DD2B-FDBD-42C2-9E18-86F96665E6A3}" type="pres">
      <dgm:prSet presAssocID="{0F27B4D7-6536-4398-BE2F-39D7970BEFD6}" presName="rootText" presStyleLbl="node3" presStyleIdx="9" presStyleCnt="11" custScaleY="500952" custLinFactNeighborY="4033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8868A1C-0A1B-408D-AD25-91BF4C4E6AA7}" type="pres">
      <dgm:prSet presAssocID="{0F27B4D7-6536-4398-BE2F-39D7970BEFD6}" presName="rootConnector" presStyleLbl="node3" presStyleIdx="9" presStyleCnt="11"/>
      <dgm:spPr/>
      <dgm:t>
        <a:bodyPr/>
        <a:lstStyle/>
        <a:p>
          <a:endParaRPr lang="en-US"/>
        </a:p>
      </dgm:t>
    </dgm:pt>
    <dgm:pt modelId="{FD463886-F551-4569-BCAE-445BE8F52653}" type="pres">
      <dgm:prSet presAssocID="{0F27B4D7-6536-4398-BE2F-39D7970BEFD6}" presName="hierChild4" presStyleCnt="0"/>
      <dgm:spPr/>
    </dgm:pt>
    <dgm:pt modelId="{2839099E-1AFB-4B48-AE40-2AFFDCDCAB48}" type="pres">
      <dgm:prSet presAssocID="{0F27B4D7-6536-4398-BE2F-39D7970BEFD6}" presName="hierChild5" presStyleCnt="0"/>
      <dgm:spPr/>
    </dgm:pt>
    <dgm:pt modelId="{1FDC82EA-7081-4142-A977-DAC2594437B3}" type="pres">
      <dgm:prSet presAssocID="{26A32AE0-DA1F-44F8-ADC1-983FAC3C555D}" presName="hierChild5" presStyleCnt="0"/>
      <dgm:spPr/>
    </dgm:pt>
    <dgm:pt modelId="{F6A567E6-E90B-4526-BCEC-BE39ED4C77D1}" type="pres">
      <dgm:prSet presAssocID="{6997EDB0-898B-4F65-831C-3C7653614718}" presName="Name37" presStyleLbl="parChTrans1D2" presStyleIdx="10" presStyleCnt="11"/>
      <dgm:spPr/>
      <dgm:t>
        <a:bodyPr/>
        <a:lstStyle/>
        <a:p>
          <a:endParaRPr lang="en-US"/>
        </a:p>
      </dgm:t>
    </dgm:pt>
    <dgm:pt modelId="{6C26F186-6172-4B3B-9438-8D8994511652}" type="pres">
      <dgm:prSet presAssocID="{74C670FC-E0FE-4A1E-8D96-E48AB8B1A8A6}" presName="hierRoot2" presStyleCnt="0">
        <dgm:presLayoutVars>
          <dgm:hierBranch val="init"/>
        </dgm:presLayoutVars>
      </dgm:prSet>
      <dgm:spPr/>
    </dgm:pt>
    <dgm:pt modelId="{9972458C-379D-46D8-959B-85F51E031C24}" type="pres">
      <dgm:prSet presAssocID="{74C670FC-E0FE-4A1E-8D96-E48AB8B1A8A6}" presName="rootComposite" presStyleCnt="0"/>
      <dgm:spPr/>
    </dgm:pt>
    <dgm:pt modelId="{ECF477F4-343D-453F-8D53-57F89768D9E9}" type="pres">
      <dgm:prSet presAssocID="{74C670FC-E0FE-4A1E-8D96-E48AB8B1A8A6}" presName="rootText" presStyleLbl="node2" presStyleIdx="10" presStyleCnt="11" custScaleY="12209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594E6579-519E-4BD2-99B3-965451381762}" type="pres">
      <dgm:prSet presAssocID="{74C670FC-E0FE-4A1E-8D96-E48AB8B1A8A6}" presName="rootConnector" presStyleLbl="node2" presStyleIdx="10" presStyleCnt="11"/>
      <dgm:spPr/>
      <dgm:t>
        <a:bodyPr/>
        <a:lstStyle/>
        <a:p>
          <a:endParaRPr lang="en-US"/>
        </a:p>
      </dgm:t>
    </dgm:pt>
    <dgm:pt modelId="{1FFCAF57-28E3-496B-B096-92CC8C2CB3D5}" type="pres">
      <dgm:prSet presAssocID="{74C670FC-E0FE-4A1E-8D96-E48AB8B1A8A6}" presName="hierChild4" presStyleCnt="0"/>
      <dgm:spPr/>
    </dgm:pt>
    <dgm:pt modelId="{A88B5DF6-07A0-4939-AD18-E6FB0EA27EF0}" type="pres">
      <dgm:prSet presAssocID="{37AC276C-F573-4A70-9A0D-B79A42E2301F}" presName="Name37" presStyleLbl="parChTrans1D3" presStyleIdx="10" presStyleCnt="11"/>
      <dgm:spPr/>
      <dgm:t>
        <a:bodyPr/>
        <a:lstStyle/>
        <a:p>
          <a:endParaRPr lang="en-US"/>
        </a:p>
      </dgm:t>
    </dgm:pt>
    <dgm:pt modelId="{B86EF11F-35E2-460C-8226-875AB45BBA4E}" type="pres">
      <dgm:prSet presAssocID="{B342E2CF-5E9A-44B6-AAD7-C7BE0537962C}" presName="hierRoot2" presStyleCnt="0">
        <dgm:presLayoutVars>
          <dgm:hierBranch val="init"/>
        </dgm:presLayoutVars>
      </dgm:prSet>
      <dgm:spPr/>
    </dgm:pt>
    <dgm:pt modelId="{5BB7FF1E-346A-4429-B4D4-DEF708504D45}" type="pres">
      <dgm:prSet presAssocID="{B342E2CF-5E9A-44B6-AAD7-C7BE0537962C}" presName="rootComposite" presStyleCnt="0"/>
      <dgm:spPr/>
    </dgm:pt>
    <dgm:pt modelId="{EC89F701-9E91-4891-8006-4B821E249111}" type="pres">
      <dgm:prSet presAssocID="{B342E2CF-5E9A-44B6-AAD7-C7BE0537962C}" presName="rootText" presStyleLbl="node3" presStyleIdx="10" presStyleCnt="11" custScaleY="498566" custLinFactNeighborY="4033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24EF0BE-047D-4DB8-88B9-3B1C3978E8F8}" type="pres">
      <dgm:prSet presAssocID="{B342E2CF-5E9A-44B6-AAD7-C7BE0537962C}" presName="rootConnector" presStyleLbl="node3" presStyleIdx="10" presStyleCnt="11"/>
      <dgm:spPr/>
      <dgm:t>
        <a:bodyPr/>
        <a:lstStyle/>
        <a:p>
          <a:endParaRPr lang="en-US"/>
        </a:p>
      </dgm:t>
    </dgm:pt>
    <dgm:pt modelId="{93BFAF33-2F33-4549-B42E-0D9FF62915B7}" type="pres">
      <dgm:prSet presAssocID="{B342E2CF-5E9A-44B6-AAD7-C7BE0537962C}" presName="hierChild4" presStyleCnt="0"/>
      <dgm:spPr/>
    </dgm:pt>
    <dgm:pt modelId="{3DB7A24D-E366-4754-8AE6-7191C50C24C2}" type="pres">
      <dgm:prSet presAssocID="{B342E2CF-5E9A-44B6-AAD7-C7BE0537962C}" presName="hierChild5" presStyleCnt="0"/>
      <dgm:spPr/>
    </dgm:pt>
    <dgm:pt modelId="{A98892FC-01BE-43B4-B5E0-73EFFB63E016}" type="pres">
      <dgm:prSet presAssocID="{74C670FC-E0FE-4A1E-8D96-E48AB8B1A8A6}" presName="hierChild5" presStyleCnt="0"/>
      <dgm:spPr/>
    </dgm:pt>
    <dgm:pt modelId="{62685472-B3BC-4A89-AFF3-2FF7E0393886}" type="pres">
      <dgm:prSet presAssocID="{D39971E4-7882-4FB5-A53D-B4654EF8CE9E}" presName="hierChild3" presStyleCnt="0"/>
      <dgm:spPr/>
    </dgm:pt>
  </dgm:ptLst>
  <dgm:cxnLst>
    <dgm:cxn modelId="{9C3E3936-751F-4235-9109-58C6D28D6CFA}" type="presOf" srcId="{B3BEEF99-B482-4064-8985-E101BDD3EDD4}" destId="{3ABC99B1-F51A-42DF-BAA5-4D67503F4EE3}" srcOrd="0" destOrd="0" presId="urn:microsoft.com/office/officeart/2005/8/layout/orgChart1"/>
    <dgm:cxn modelId="{9344BCBE-8F4F-472A-98FC-9B8D33CCD6DE}" type="presOf" srcId="{1DC97AF5-08DC-45F3-AB7E-A347DFC41B02}" destId="{9229ED88-00F2-4D06-AB71-D42E94DFEAA8}" srcOrd="1" destOrd="0" presId="urn:microsoft.com/office/officeart/2005/8/layout/orgChart1"/>
    <dgm:cxn modelId="{41BA0238-6764-4DB7-A9DE-8AD8B70CBE00}" type="presOf" srcId="{749BC227-CE91-4630-9A26-19605CEE868E}" destId="{5294FFD5-70B7-49AE-80F0-CF32C6B126A7}" srcOrd="1" destOrd="0" presId="urn:microsoft.com/office/officeart/2005/8/layout/orgChart1"/>
    <dgm:cxn modelId="{A47C9FC2-FE4D-406B-82D3-ED3CA5A729F0}" type="presOf" srcId="{D0E13A44-D900-4205-BF89-49794CD19442}" destId="{C5B627AA-65FF-4828-8703-4031A186D96C}" srcOrd="0" destOrd="0" presId="urn:microsoft.com/office/officeart/2005/8/layout/orgChart1"/>
    <dgm:cxn modelId="{99C21509-6BB3-4992-AB39-8D90B4CB923D}" srcId="{D39971E4-7882-4FB5-A53D-B4654EF8CE9E}" destId="{749BC227-CE91-4630-9A26-19605CEE868E}" srcOrd="7" destOrd="0" parTransId="{67098E2A-FBBE-403B-83E4-0E0EA1A2D5C5}" sibTransId="{80301EB0-418E-4655-BF2F-7FBD0D080678}"/>
    <dgm:cxn modelId="{91DB7CA2-FA8B-44A8-9B69-64C9AD2781B2}" type="presOf" srcId="{FC33C40D-D859-4EE1-AC3E-2472C5B95966}" destId="{91070D69-05CC-4EBB-B595-30DF8E62F155}" srcOrd="0" destOrd="0" presId="urn:microsoft.com/office/officeart/2005/8/layout/orgChart1"/>
    <dgm:cxn modelId="{10B4916E-582E-4A7C-84B9-0AAAC075829B}" type="presOf" srcId="{D7DAE5A1-3F24-4B33-94F6-CA2C4FFB8FE9}" destId="{737C2BC1-A58E-4EE0-8A30-AB50094AF4D3}" srcOrd="0" destOrd="0" presId="urn:microsoft.com/office/officeart/2005/8/layout/orgChart1"/>
    <dgm:cxn modelId="{58FD8019-8EFF-451F-8F88-16F2C3847205}" type="presOf" srcId="{74C670FC-E0FE-4A1E-8D96-E48AB8B1A8A6}" destId="{594E6579-519E-4BD2-99B3-965451381762}" srcOrd="1" destOrd="0" presId="urn:microsoft.com/office/officeart/2005/8/layout/orgChart1"/>
    <dgm:cxn modelId="{37BB98C0-01AE-42FF-BBD0-E5FA997166B8}" type="presOf" srcId="{D39971E4-7882-4FB5-A53D-B4654EF8CE9E}" destId="{6866B370-914A-4C89-9703-5455388C5EF4}" srcOrd="0" destOrd="0" presId="urn:microsoft.com/office/officeart/2005/8/layout/orgChart1"/>
    <dgm:cxn modelId="{7FDA8974-D041-44DD-9D81-0DC216BDCFEF}" type="presOf" srcId="{D2CDEDE5-0FEB-4E03-8D14-01A7ABB45FFF}" destId="{B0108C7C-D348-4BD6-A3B5-7176C6B7A109}" srcOrd="1" destOrd="0" presId="urn:microsoft.com/office/officeart/2005/8/layout/orgChart1"/>
    <dgm:cxn modelId="{05511939-2A77-4E81-8548-247F2A27E26E}" type="presOf" srcId="{1DC97AF5-08DC-45F3-AB7E-A347DFC41B02}" destId="{B376842C-0687-42B3-BA9D-42CE3FF08DB9}" srcOrd="0" destOrd="0" presId="urn:microsoft.com/office/officeart/2005/8/layout/orgChart1"/>
    <dgm:cxn modelId="{4EBB3BB5-9E79-4D5B-B7CF-821851E3B9B2}" type="presOf" srcId="{0F27B4D7-6536-4398-BE2F-39D7970BEFD6}" destId="{98868A1C-0A1B-408D-AD25-91BF4C4E6AA7}" srcOrd="1" destOrd="0" presId="urn:microsoft.com/office/officeart/2005/8/layout/orgChart1"/>
    <dgm:cxn modelId="{93358F48-74BD-4C7E-B3B1-251EE0FB3F8F}" type="presOf" srcId="{81BF95D7-FF65-4687-BAA3-9F411EBBEA05}" destId="{4F1ADD93-1DFC-4C49-975D-BFDAEFF81680}" srcOrd="0" destOrd="0" presId="urn:microsoft.com/office/officeart/2005/8/layout/orgChart1"/>
    <dgm:cxn modelId="{949D3F10-8FA8-44BB-8683-87C9FE00DFFD}" srcId="{74C670FC-E0FE-4A1E-8D96-E48AB8B1A8A6}" destId="{B342E2CF-5E9A-44B6-AAD7-C7BE0537962C}" srcOrd="0" destOrd="0" parTransId="{37AC276C-F573-4A70-9A0D-B79A42E2301F}" sibTransId="{4ABF3B07-4D0C-4B76-81D5-803C3CEC9906}"/>
    <dgm:cxn modelId="{67D36F41-F566-4EE4-B61D-B9270B1F3CD1}" type="presOf" srcId="{8D54D02F-5120-4423-ADBA-22F070FAF806}" destId="{A4B5EF6E-BE94-4F3B-85D3-3B96CAB0BAAE}" srcOrd="0" destOrd="0" presId="urn:microsoft.com/office/officeart/2005/8/layout/orgChart1"/>
    <dgm:cxn modelId="{7F447293-8706-436B-9283-4B8202399FB5}" type="presOf" srcId="{D8A225F7-3895-43CD-9A73-027F5574CA28}" destId="{A283EF5A-3F94-40BC-B83C-25498650BD16}" srcOrd="1" destOrd="0" presId="urn:microsoft.com/office/officeart/2005/8/layout/orgChart1"/>
    <dgm:cxn modelId="{773E08A3-D194-4D29-9950-D7FB525855FD}" type="presOf" srcId="{D2C04F79-61E9-4C7E-9B6E-95FC84AC0F3C}" destId="{7E47559D-D3F1-4B09-B86F-1C1A3AC8D571}" srcOrd="0" destOrd="0" presId="urn:microsoft.com/office/officeart/2005/8/layout/orgChart1"/>
    <dgm:cxn modelId="{10D1845D-2B58-484C-8296-F6F510ED4A06}" type="presOf" srcId="{534B9A73-43A8-4950-92C9-289B9D648EDF}" destId="{2822B9FE-745C-4E47-9015-0F01A65697CC}" srcOrd="0" destOrd="0" presId="urn:microsoft.com/office/officeart/2005/8/layout/orgChart1"/>
    <dgm:cxn modelId="{038591C4-7B94-4339-B5B4-985A07DD2B71}" srcId="{D2C04F79-61E9-4C7E-9B6E-95FC84AC0F3C}" destId="{D39971E4-7882-4FB5-A53D-B4654EF8CE9E}" srcOrd="0" destOrd="0" parTransId="{6948228A-844F-45FE-AD8A-9C46C7F87E8C}" sibTransId="{34C65357-0766-4E6A-A51B-B4F27E56CE22}"/>
    <dgm:cxn modelId="{0CE66A41-FF87-4997-AFE6-8D066ECB2625}" srcId="{A0E36FE2-8A13-4E6D-BB04-06D65D77CD5C}" destId="{5973D4CC-01FA-402C-BB11-FAA610EFA68B}" srcOrd="0" destOrd="0" parTransId="{D0E13A44-D900-4205-BF89-49794CD19442}" sibTransId="{F6535FBC-2520-4571-BA70-1BACC570BF44}"/>
    <dgm:cxn modelId="{3CE76744-C6FF-43E7-BBB6-B8F3BFE77D7F}" srcId="{D39971E4-7882-4FB5-A53D-B4654EF8CE9E}" destId="{1DC97AF5-08DC-45F3-AB7E-A347DFC41B02}" srcOrd="3" destOrd="0" parTransId="{A3D35847-9C65-4525-BBDD-8E176545D42D}" sibTransId="{C7684498-EFF1-43D6-B1FF-3ABDEB6170B9}"/>
    <dgm:cxn modelId="{E229ECCC-0BE4-4D58-AEEC-038125ADDD84}" srcId="{D39971E4-7882-4FB5-A53D-B4654EF8CE9E}" destId="{D8A225F7-3895-43CD-9A73-027F5574CA28}" srcOrd="1" destOrd="0" parTransId="{D7DAE5A1-3F24-4B33-94F6-CA2C4FFB8FE9}" sibTransId="{E64E549A-63DA-44DE-B569-7FC00C8BDDBB}"/>
    <dgm:cxn modelId="{A004002F-7E87-4236-8F4E-DBFF582173DF}" type="presOf" srcId="{45A8B1EC-2AE5-4896-860E-18DB03827EC1}" destId="{677B2469-68C1-4869-B4E8-93E7D34E3809}" srcOrd="0" destOrd="0" presId="urn:microsoft.com/office/officeart/2005/8/layout/orgChart1"/>
    <dgm:cxn modelId="{7DFAC552-A99F-4587-9D57-EC919FF9B9B0}" type="presOf" srcId="{166B4520-CCAB-4884-B253-F731AB9F11D7}" destId="{0856E5A2-B11D-425B-980E-BED340C4927B}" srcOrd="0" destOrd="0" presId="urn:microsoft.com/office/officeart/2005/8/layout/orgChart1"/>
    <dgm:cxn modelId="{7DEF860A-D4E5-4746-8705-E9A9BFD9F3CB}" type="presOf" srcId="{6997EDB0-898B-4F65-831C-3C7653614718}" destId="{F6A567E6-E90B-4526-BCEC-BE39ED4C77D1}" srcOrd="0" destOrd="0" presId="urn:microsoft.com/office/officeart/2005/8/layout/orgChart1"/>
    <dgm:cxn modelId="{91102569-F85B-40E9-B00B-2CEE7CA6BD41}" type="presOf" srcId="{B342E2CF-5E9A-44B6-AAD7-C7BE0537962C}" destId="{EC89F701-9E91-4891-8006-4B821E249111}" srcOrd="0" destOrd="0" presId="urn:microsoft.com/office/officeart/2005/8/layout/orgChart1"/>
    <dgm:cxn modelId="{609C4901-D010-4FA6-8305-0CF770F8EA83}" srcId="{D8A225F7-3895-43CD-9A73-027F5574CA28}" destId="{8D54D02F-5120-4423-ADBA-22F070FAF806}" srcOrd="0" destOrd="0" parTransId="{0603824B-9A3E-4E4D-8AEC-3ECCAEF938DD}" sibTransId="{AFC30CFF-5C45-48E5-8341-CB387CCFB6E6}"/>
    <dgm:cxn modelId="{F626A07E-BF1D-428C-8E1E-DE73140DFDFE}" type="presOf" srcId="{74C670FC-E0FE-4A1E-8D96-E48AB8B1A8A6}" destId="{ECF477F4-343D-453F-8D53-57F89768D9E9}" srcOrd="0" destOrd="0" presId="urn:microsoft.com/office/officeart/2005/8/layout/orgChart1"/>
    <dgm:cxn modelId="{B9F69FE0-9761-4A7C-B8D8-DD15D25CAC4F}" srcId="{D39971E4-7882-4FB5-A53D-B4654EF8CE9E}" destId="{54B819BB-7A2E-4178-89A3-C21EEF3C2362}" srcOrd="8" destOrd="0" parTransId="{6C51DC8F-A2D7-4203-A30E-B8DA1EAB68F3}" sibTransId="{507E4814-3872-44BA-8CC7-4080168F7C4B}"/>
    <dgm:cxn modelId="{341F5C71-33A1-4CE8-AA48-1E803FDEF554}" type="presOf" srcId="{A0E36FE2-8A13-4E6D-BB04-06D65D77CD5C}" destId="{C1002321-E701-4F43-A02E-B52DEABD3320}" srcOrd="0" destOrd="0" presId="urn:microsoft.com/office/officeart/2005/8/layout/orgChart1"/>
    <dgm:cxn modelId="{A5913713-4191-4AA6-809E-5EBA2EB68B9C}" srcId="{D39971E4-7882-4FB5-A53D-B4654EF8CE9E}" destId="{B6422EFB-6489-4C6C-98D6-B87597F928DF}" srcOrd="6" destOrd="0" parTransId="{81BF95D7-FF65-4687-BAA3-9F411EBBEA05}" sibTransId="{A73A8075-0B97-419C-B9AF-B9FE28D0F4B2}"/>
    <dgm:cxn modelId="{999B85F0-7F8D-4EA5-BA93-D93CDC687695}" type="presOf" srcId="{AD9CC9A2-5FB5-4673-A02C-7DC391033CDF}" destId="{4C2C7A3D-4F7F-4D15-8FB0-24E423CD9A11}" srcOrd="1" destOrd="0" presId="urn:microsoft.com/office/officeart/2005/8/layout/orgChart1"/>
    <dgm:cxn modelId="{10F7F6AB-A41E-487A-A445-0E47DE60D533}" type="presOf" srcId="{FC33C40D-D859-4EE1-AC3E-2472C5B95966}" destId="{7FCE02E6-54A0-4F5A-866B-A47AC952558D}" srcOrd="1" destOrd="0" presId="urn:microsoft.com/office/officeart/2005/8/layout/orgChart1"/>
    <dgm:cxn modelId="{BB838C68-C8D4-41CF-866E-1E2DAB3F55A6}" srcId="{B6422EFB-6489-4C6C-98D6-B87597F928DF}" destId="{5EE94018-6315-464D-B0F6-603302CC89B7}" srcOrd="0" destOrd="0" parTransId="{CE52AEAF-A3EA-47FA-98A8-EAD46AE50140}" sibTransId="{42C216B1-D6B5-46EF-939A-03979178FED2}"/>
    <dgm:cxn modelId="{2C0AB1F4-DFF7-42A2-9704-5B0E212C2BA7}" type="presOf" srcId="{D39971E4-7882-4FB5-A53D-B4654EF8CE9E}" destId="{850FD187-C622-48FD-A8EB-EBB108BD160C}" srcOrd="1" destOrd="0" presId="urn:microsoft.com/office/officeart/2005/8/layout/orgChart1"/>
    <dgm:cxn modelId="{A9135177-C779-4638-BDCE-7FD5D229E7FA}" type="presOf" srcId="{EABB76C3-9489-4FE9-94C3-5B9AB57A4A58}" destId="{F0695D80-92F6-47C5-98A0-AFC7E11C7A7E}" srcOrd="0" destOrd="0" presId="urn:microsoft.com/office/officeart/2005/8/layout/orgChart1"/>
    <dgm:cxn modelId="{2F30BDA7-3953-4AA3-8579-DE5624A7D1E3}" type="presOf" srcId="{8D54D02F-5120-4423-ADBA-22F070FAF806}" destId="{B2A5D459-B888-4E0A-A1CE-27A7C052AB4C}" srcOrd="1" destOrd="0" presId="urn:microsoft.com/office/officeart/2005/8/layout/orgChart1"/>
    <dgm:cxn modelId="{F8D77E0A-E164-4708-90D9-011FA4182379}" type="presOf" srcId="{26A32AE0-DA1F-44F8-ADC1-983FAC3C555D}" destId="{867F998F-4C69-4C7A-941A-A8F41E598DD3}" srcOrd="0" destOrd="0" presId="urn:microsoft.com/office/officeart/2005/8/layout/orgChart1"/>
    <dgm:cxn modelId="{7C8F9E6A-6EF6-4B41-A994-3855806F6EA2}" srcId="{D39971E4-7882-4FB5-A53D-B4654EF8CE9E}" destId="{AD9CC9A2-5FB5-4673-A02C-7DC391033CDF}" srcOrd="5" destOrd="0" parTransId="{EABB76C3-9489-4FE9-94C3-5B9AB57A4A58}" sibTransId="{61CB7482-ACEB-4A37-9EF2-9E023212309D}"/>
    <dgm:cxn modelId="{6401E012-23F6-4C3F-A78B-E1F920EF8C7A}" type="presOf" srcId="{71189B1A-34D3-4F50-AAAE-F48207B6DB6F}" destId="{C8960994-6FBC-4599-BA3C-1439E7425F2D}" srcOrd="0" destOrd="0" presId="urn:microsoft.com/office/officeart/2005/8/layout/orgChart1"/>
    <dgm:cxn modelId="{705FF426-1B1B-47B2-998B-E8F636C8398B}" type="presOf" srcId="{CE52AEAF-A3EA-47FA-98A8-EAD46AE50140}" destId="{208D9F8F-EDE7-4E89-9FCD-43FC97DC418C}" srcOrd="0" destOrd="0" presId="urn:microsoft.com/office/officeart/2005/8/layout/orgChart1"/>
    <dgm:cxn modelId="{D46800B5-91BD-4D3F-A942-90D9A6D48387}" type="presOf" srcId="{EC9D855F-71ED-4B4D-8B86-D2E64C68BAA5}" destId="{84419C11-18A3-48AB-AC22-F2CAA484BCFA}" srcOrd="1" destOrd="0" presId="urn:microsoft.com/office/officeart/2005/8/layout/orgChart1"/>
    <dgm:cxn modelId="{00DCC1D9-E3A8-439E-93CE-B2DC44D97C48}" srcId="{1DC97AF5-08DC-45F3-AB7E-A347DFC41B02}" destId="{D2CDEDE5-0FEB-4E03-8D14-01A7ABB45FFF}" srcOrd="0" destOrd="0" parTransId="{488A6645-233C-4F62-8EEB-1541C1216C85}" sibTransId="{F9695C70-AEA6-4BF5-B394-91555BDE0FAB}"/>
    <dgm:cxn modelId="{09F53F0F-1EC2-4E68-990D-134A0D31ADAB}" srcId="{D39971E4-7882-4FB5-A53D-B4654EF8CE9E}" destId="{A0E36FE2-8A13-4E6D-BB04-06D65D77CD5C}" srcOrd="0" destOrd="0" parTransId="{84AAD523-6556-4178-9895-96E93260E921}" sibTransId="{C91E1FC9-AACF-48F7-B184-BF9F23208C05}"/>
    <dgm:cxn modelId="{1128E35F-6203-499B-940E-8269988DC2C3}" srcId="{9CB1CE94-7E34-4FBE-AE64-4B1CE14AA016}" destId="{B3BEEF99-B482-4064-8985-E101BDD3EDD4}" srcOrd="0" destOrd="0" parTransId="{71189B1A-34D3-4F50-AAAE-F48207B6DB6F}" sibTransId="{B91F6AEE-B96D-4C1F-A9F9-7C7BA7BFBA70}"/>
    <dgm:cxn modelId="{CD9FFE6A-0EFF-4F70-BFF5-1FB89B7CD573}" type="presOf" srcId="{EC7B05C3-F432-4DAB-9308-F0834D3F0326}" destId="{2759DCF0-524A-4D13-8505-6C08BCDF209D}" srcOrd="0" destOrd="0" presId="urn:microsoft.com/office/officeart/2005/8/layout/orgChart1"/>
    <dgm:cxn modelId="{02A12E88-FA11-45C0-99CD-EFFB4B4F7BF4}" srcId="{D39971E4-7882-4FB5-A53D-B4654EF8CE9E}" destId="{9CB1CE94-7E34-4FBE-AE64-4B1CE14AA016}" srcOrd="2" destOrd="0" parTransId="{9B49435C-2F8C-42BD-80D6-12AA69DBB903}" sibTransId="{B2AF48A9-1A22-4C8F-B994-909AF40343F8}"/>
    <dgm:cxn modelId="{EB92DFCE-80BC-40EC-B1C1-D9CBD3A094D3}" type="presOf" srcId="{166B4520-CCAB-4884-B253-F731AB9F11D7}" destId="{3B7D1335-C6DD-4FD0-87CC-7E2AE1FB8CFB}" srcOrd="1" destOrd="0" presId="urn:microsoft.com/office/officeart/2005/8/layout/orgChart1"/>
    <dgm:cxn modelId="{40D6CF37-2ADE-4F5A-808E-3F59A62DF47D}" type="presOf" srcId="{D2CDEDE5-0FEB-4E03-8D14-01A7ABB45FFF}" destId="{40688498-CA53-40F3-9788-9B7299E6032C}" srcOrd="0" destOrd="0" presId="urn:microsoft.com/office/officeart/2005/8/layout/orgChart1"/>
    <dgm:cxn modelId="{35818303-71D7-4D8D-AEC5-30A3BC6BC371}" srcId="{AD9CC9A2-5FB5-4673-A02C-7DC391033CDF}" destId="{EC9D855F-71ED-4B4D-8B86-D2E64C68BAA5}" srcOrd="0" destOrd="0" parTransId="{EC7B05C3-F432-4DAB-9308-F0834D3F0326}" sibTransId="{E0DD2A29-5D6A-4790-8B4A-B1240E66864C}"/>
    <dgm:cxn modelId="{B44EA6F4-8D17-42B0-B115-D99FF1BBC455}" type="presOf" srcId="{B342E2CF-5E9A-44B6-AAD7-C7BE0537962C}" destId="{C24EF0BE-047D-4DB8-88B9-3B1C3978E8F8}" srcOrd="1" destOrd="0" presId="urn:microsoft.com/office/officeart/2005/8/layout/orgChart1"/>
    <dgm:cxn modelId="{70A86CCF-8037-49DA-B67B-1BD0E24703BF}" type="presOf" srcId="{749BC227-CE91-4630-9A26-19605CEE868E}" destId="{409B65FD-0BEE-492C-966F-86B87213A82F}" srcOrd="0" destOrd="0" presId="urn:microsoft.com/office/officeart/2005/8/layout/orgChart1"/>
    <dgm:cxn modelId="{4F560537-2F3E-4075-B305-044618444523}" srcId="{54B819BB-7A2E-4178-89A3-C21EEF3C2362}" destId="{BE86B14F-05E1-40AB-8EEF-318C90B93ED8}" srcOrd="0" destOrd="0" parTransId="{4A500DAD-5328-41B2-B54A-D9402E13AEEF}" sibTransId="{C8FD3A64-9B11-4D38-9AD4-80D846602581}"/>
    <dgm:cxn modelId="{05AA5585-0650-45E9-9B84-54E3E9A8DF73}" type="presOf" srcId="{A0E36FE2-8A13-4E6D-BB04-06D65D77CD5C}" destId="{DB2E6DBF-D809-4B40-ADF4-69DA1BD5F91B}" srcOrd="1" destOrd="0" presId="urn:microsoft.com/office/officeart/2005/8/layout/orgChart1"/>
    <dgm:cxn modelId="{4C835446-27BD-4FB7-A3D3-5D8DE627C4AE}" srcId="{D39971E4-7882-4FB5-A53D-B4654EF8CE9E}" destId="{74C670FC-E0FE-4A1E-8D96-E48AB8B1A8A6}" srcOrd="10" destOrd="0" parTransId="{6997EDB0-898B-4F65-831C-3C7653614718}" sibTransId="{F55EBF38-5ADC-454C-9DC7-B79478769B00}"/>
    <dgm:cxn modelId="{7267AD0E-4236-4817-9467-17F71F93C2D1}" type="presOf" srcId="{9CB1CE94-7E34-4FBE-AE64-4B1CE14AA016}" destId="{E9B037AE-2C22-4AEE-8BF9-D8936DA5D70E}" srcOrd="0" destOrd="0" presId="urn:microsoft.com/office/officeart/2005/8/layout/orgChart1"/>
    <dgm:cxn modelId="{F34EAA8E-8B59-474D-B1E7-306EDE6C4D2B}" type="presOf" srcId="{B3BEEF99-B482-4064-8985-E101BDD3EDD4}" destId="{E2368DD8-E03C-4308-A496-668AD45D48BD}" srcOrd="1" destOrd="0" presId="urn:microsoft.com/office/officeart/2005/8/layout/orgChart1"/>
    <dgm:cxn modelId="{B58EDC9F-D462-43DF-93CA-9E69C82EEDE8}" type="presOf" srcId="{0603824B-9A3E-4E4D-8AEC-3ECCAEF938DD}" destId="{347723E0-5BB9-45FA-93A0-8ECE740B0996}" srcOrd="0" destOrd="0" presId="urn:microsoft.com/office/officeart/2005/8/layout/orgChart1"/>
    <dgm:cxn modelId="{0376C603-7954-4C8C-91DD-32DE956006A5}" type="presOf" srcId="{54B819BB-7A2E-4178-89A3-C21EEF3C2362}" destId="{D23D024F-2D5C-40FF-B8A5-707C07D71D62}" srcOrd="0" destOrd="0" presId="urn:microsoft.com/office/officeart/2005/8/layout/orgChart1"/>
    <dgm:cxn modelId="{0C347B5D-AC8A-4051-B68C-DB2A3C6DF04C}" srcId="{FC33C40D-D859-4EE1-AC3E-2472C5B95966}" destId="{45A8B1EC-2AE5-4896-860E-18DB03827EC1}" srcOrd="0" destOrd="0" parTransId="{50FAB68B-9C43-4987-A332-9A877E8689C0}" sibTransId="{633D435A-836D-4025-9351-64E7769AE412}"/>
    <dgm:cxn modelId="{133F8E57-4D69-4F0C-8126-8BC5BB0F33B0}" type="presOf" srcId="{84AAD523-6556-4178-9895-96E93260E921}" destId="{49B414D4-2278-44EC-A536-1093C7464BAE}" srcOrd="0" destOrd="0" presId="urn:microsoft.com/office/officeart/2005/8/layout/orgChart1"/>
    <dgm:cxn modelId="{7A78E4C8-2FF8-4B18-ABC3-CC42A45A391B}" type="presOf" srcId="{26A32AE0-DA1F-44F8-ADC1-983FAC3C555D}" destId="{7165F13D-4FB1-4ABC-BD80-C57D6DAF43BC}" srcOrd="1" destOrd="0" presId="urn:microsoft.com/office/officeart/2005/8/layout/orgChart1"/>
    <dgm:cxn modelId="{D3E55FBF-DCE4-4901-8FD6-00032745EF95}" type="presOf" srcId="{B6422EFB-6489-4C6C-98D6-B87597F928DF}" destId="{F88C24D3-58E4-4F4B-9B56-0F17FE26B9AF}" srcOrd="0" destOrd="0" presId="urn:microsoft.com/office/officeart/2005/8/layout/orgChart1"/>
    <dgm:cxn modelId="{2EDAE4DF-C01F-4AD8-956A-57376880DF6B}" type="presOf" srcId="{9B49435C-2F8C-42BD-80D6-12AA69DBB903}" destId="{60A6F14B-3D51-4FD7-91E8-AEE0F855FB14}" srcOrd="0" destOrd="0" presId="urn:microsoft.com/office/officeart/2005/8/layout/orgChart1"/>
    <dgm:cxn modelId="{D2F6F149-14F3-4C7B-B225-82C19514BDBF}" type="presOf" srcId="{A3D35847-9C65-4525-BBDD-8E176545D42D}" destId="{38A26061-9632-4FF4-B682-D235D0683AB7}" srcOrd="0" destOrd="0" presId="urn:microsoft.com/office/officeart/2005/8/layout/orgChart1"/>
    <dgm:cxn modelId="{6D1E4ACC-FDB2-432C-AB4D-15831C75C93D}" type="presOf" srcId="{79A201C7-4BC7-405D-870B-D8D62F1F8E55}" destId="{6C280241-E38D-4AAC-866F-DA3948FB563F}" srcOrd="0" destOrd="0" presId="urn:microsoft.com/office/officeart/2005/8/layout/orgChart1"/>
    <dgm:cxn modelId="{02D1A32E-E7A4-4B2B-BC5B-64A9E802ECC3}" type="presOf" srcId="{45A8B1EC-2AE5-4896-860E-18DB03827EC1}" destId="{03904589-9A57-4D9D-96BB-2E24D89A291D}" srcOrd="1" destOrd="0" presId="urn:microsoft.com/office/officeart/2005/8/layout/orgChart1"/>
    <dgm:cxn modelId="{D9D0ADB7-CB51-444C-8D5D-E12F357D85DF}" type="presOf" srcId="{EC9D855F-71ED-4B4D-8B86-D2E64C68BAA5}" destId="{68669862-084D-40F4-9D0C-CA82DD8EBBE1}" srcOrd="0" destOrd="0" presId="urn:microsoft.com/office/officeart/2005/8/layout/orgChart1"/>
    <dgm:cxn modelId="{D2FB5C08-E407-4CE5-B523-C0440129E488}" type="presOf" srcId="{AD9CC9A2-5FB5-4673-A02C-7DC391033CDF}" destId="{145747BB-CDEE-4608-8F6E-17388680F49B}" srcOrd="0" destOrd="0" presId="urn:microsoft.com/office/officeart/2005/8/layout/orgChart1"/>
    <dgm:cxn modelId="{E6D5E48C-D18C-4E4E-BEB8-DC7543063533}" srcId="{D39971E4-7882-4FB5-A53D-B4654EF8CE9E}" destId="{26A32AE0-DA1F-44F8-ADC1-983FAC3C555D}" srcOrd="9" destOrd="0" parTransId="{10845B7F-E27C-4DC2-A096-CE7C62CB4EAD}" sibTransId="{B55FDE4D-B3CC-4ACA-8B47-3152337343CB}"/>
    <dgm:cxn modelId="{94FB0C21-DBAB-4D4C-AB88-D074C40F2F1A}" type="presOf" srcId="{4A500DAD-5328-41B2-B54A-D9402E13AEEF}" destId="{DAB7467D-03F2-4B2A-A5B3-56962785D3F4}" srcOrd="0" destOrd="0" presId="urn:microsoft.com/office/officeart/2005/8/layout/orgChart1"/>
    <dgm:cxn modelId="{D918EA42-D231-4966-8324-1CBFA432B42D}" type="presOf" srcId="{BE86B14F-05E1-40AB-8EEF-318C90B93ED8}" destId="{7A1DAAD5-E98F-4095-B1AC-0CB54287DD13}" srcOrd="1" destOrd="0" presId="urn:microsoft.com/office/officeart/2005/8/layout/orgChart1"/>
    <dgm:cxn modelId="{539D2256-4198-4183-A22D-2513B87D5F1F}" srcId="{26A32AE0-DA1F-44F8-ADC1-983FAC3C555D}" destId="{0F27B4D7-6536-4398-BE2F-39D7970BEFD6}" srcOrd="0" destOrd="0" parTransId="{534B9A73-43A8-4950-92C9-289B9D648EDF}" sibTransId="{C1E7FD44-9D1F-4515-961C-E135F77C5D07}"/>
    <dgm:cxn modelId="{B59122F6-147A-44CB-954B-59457D5F77F3}" type="presOf" srcId="{5973D4CC-01FA-402C-BB11-FAA610EFA68B}" destId="{06BF76AC-A69B-43A2-B92F-6351D48FF2D5}" srcOrd="1" destOrd="0" presId="urn:microsoft.com/office/officeart/2005/8/layout/orgChart1"/>
    <dgm:cxn modelId="{088C3222-D83A-4033-BD4D-CE5DAA4F7E35}" type="presOf" srcId="{5EE94018-6315-464D-B0F6-603302CC89B7}" destId="{7E5A8BAC-3CF3-45F4-8D6A-7A4C77F59420}" srcOrd="1" destOrd="0" presId="urn:microsoft.com/office/officeart/2005/8/layout/orgChart1"/>
    <dgm:cxn modelId="{9E0933D1-261B-4230-99B2-9A8DEC78E352}" type="presOf" srcId="{B6422EFB-6489-4C6C-98D6-B87597F928DF}" destId="{DDD53D4C-4EF0-475E-88FC-0DBF07D87DC9}" srcOrd="1" destOrd="0" presId="urn:microsoft.com/office/officeart/2005/8/layout/orgChart1"/>
    <dgm:cxn modelId="{013A66AE-8AD3-4327-B541-9AE37E856878}" type="presOf" srcId="{5973D4CC-01FA-402C-BB11-FAA610EFA68B}" destId="{0D50B5D2-0CFA-4FC9-A092-C7B78793B08B}" srcOrd="0" destOrd="0" presId="urn:microsoft.com/office/officeart/2005/8/layout/orgChart1"/>
    <dgm:cxn modelId="{7FF9FB77-BAF6-4CFF-9608-234145B162A0}" type="presOf" srcId="{37AC276C-F573-4A70-9A0D-B79A42E2301F}" destId="{A88B5DF6-07A0-4939-AD18-E6FB0EA27EF0}" srcOrd="0" destOrd="0" presId="urn:microsoft.com/office/officeart/2005/8/layout/orgChart1"/>
    <dgm:cxn modelId="{3ACAAE95-145E-41D6-9340-C28824817584}" type="presOf" srcId="{5EE94018-6315-464D-B0F6-603302CC89B7}" destId="{18A89650-3BCB-4AFB-BA9E-A0934CA3714D}" srcOrd="0" destOrd="0" presId="urn:microsoft.com/office/officeart/2005/8/layout/orgChart1"/>
    <dgm:cxn modelId="{50C7F997-BD9C-41D0-97F3-47470CA17B19}" type="presOf" srcId="{10845B7F-E27C-4DC2-A096-CE7C62CB4EAD}" destId="{DEE4699F-8F37-4202-9021-037E230216D1}" srcOrd="0" destOrd="0" presId="urn:microsoft.com/office/officeart/2005/8/layout/orgChart1"/>
    <dgm:cxn modelId="{3D08C355-681B-45A7-AA57-C0055C9DF24F}" type="presOf" srcId="{54B819BB-7A2E-4178-89A3-C21EEF3C2362}" destId="{08AEF701-50FE-4231-B034-E6BE308FB19C}" srcOrd="1" destOrd="0" presId="urn:microsoft.com/office/officeart/2005/8/layout/orgChart1"/>
    <dgm:cxn modelId="{FC93D863-9636-4704-8FCB-D1520DA3C19A}" srcId="{749BC227-CE91-4630-9A26-19605CEE868E}" destId="{166B4520-CCAB-4884-B253-F731AB9F11D7}" srcOrd="0" destOrd="0" parTransId="{9C95C0F7-9273-41DF-BD7E-914FAEFA1328}" sibTransId="{0D9EA3B0-FC2C-48DC-88CF-EF9EF1727162}"/>
    <dgm:cxn modelId="{2AD8912B-2F9A-4513-840B-5F8299216DB7}" type="presOf" srcId="{BE86B14F-05E1-40AB-8EEF-318C90B93ED8}" destId="{726D150C-8413-452F-A9DD-E4045A4AADE0}" srcOrd="0" destOrd="0" presId="urn:microsoft.com/office/officeart/2005/8/layout/orgChart1"/>
    <dgm:cxn modelId="{837DDC4E-27D5-4FAE-896F-7283E64E5735}" type="presOf" srcId="{0F27B4D7-6536-4398-BE2F-39D7970BEFD6}" destId="{B5D6DD2B-FDBD-42C2-9E18-86F96665E6A3}" srcOrd="0" destOrd="0" presId="urn:microsoft.com/office/officeart/2005/8/layout/orgChart1"/>
    <dgm:cxn modelId="{320051BE-9BF1-48B1-9867-36922DD4FFDD}" type="presOf" srcId="{67098E2A-FBBE-403B-83E4-0E0EA1A2D5C5}" destId="{CA9B3B7D-B57B-4B18-A56F-845DC8F8AF80}" srcOrd="0" destOrd="0" presId="urn:microsoft.com/office/officeart/2005/8/layout/orgChart1"/>
    <dgm:cxn modelId="{B17A55D9-941D-445F-9609-4DAAECD1E2AF}" type="presOf" srcId="{6C51DC8F-A2D7-4203-A30E-B8DA1EAB68F3}" destId="{A04EBD86-4FE9-4BE4-901A-565169FDBEE7}" srcOrd="0" destOrd="0" presId="urn:microsoft.com/office/officeart/2005/8/layout/orgChart1"/>
    <dgm:cxn modelId="{3519B184-B0C8-4D39-8E52-0B6A398D3510}" type="presOf" srcId="{9CB1CE94-7E34-4FBE-AE64-4B1CE14AA016}" destId="{1F96B4CB-29A6-4F1B-8738-EB30DA554A2C}" srcOrd="1" destOrd="0" presId="urn:microsoft.com/office/officeart/2005/8/layout/orgChart1"/>
    <dgm:cxn modelId="{28509983-078E-45B9-BA59-7477E34A144A}" type="presOf" srcId="{50FAB68B-9C43-4987-A332-9A877E8689C0}" destId="{759EE823-0B0B-49D7-9766-E71D67A42F83}" srcOrd="0" destOrd="0" presId="urn:microsoft.com/office/officeart/2005/8/layout/orgChart1"/>
    <dgm:cxn modelId="{D5D1D9F9-6A4B-4553-8D2F-A225C63107AB}" type="presOf" srcId="{9C95C0F7-9273-41DF-BD7E-914FAEFA1328}" destId="{CD24F8CC-2108-4AAC-8C6F-D698A9A29AEB}" srcOrd="0" destOrd="0" presId="urn:microsoft.com/office/officeart/2005/8/layout/orgChart1"/>
    <dgm:cxn modelId="{D9EE22A6-45BB-46A9-AA48-7672D59806F9}" type="presOf" srcId="{D8A225F7-3895-43CD-9A73-027F5574CA28}" destId="{51D35FA3-C6F1-4FAB-AF55-D830A4287CC7}" srcOrd="0" destOrd="0" presId="urn:microsoft.com/office/officeart/2005/8/layout/orgChart1"/>
    <dgm:cxn modelId="{088FB9D0-9C22-4DBF-B45F-3B459C3395EB}" type="presOf" srcId="{488A6645-233C-4F62-8EEB-1541C1216C85}" destId="{DD0E2B85-C68E-4494-85F7-43013D6E9E39}" srcOrd="0" destOrd="0" presId="urn:microsoft.com/office/officeart/2005/8/layout/orgChart1"/>
    <dgm:cxn modelId="{A77F64BD-3DB3-48BE-987B-6C1A66E36F94}" srcId="{D39971E4-7882-4FB5-A53D-B4654EF8CE9E}" destId="{FC33C40D-D859-4EE1-AC3E-2472C5B95966}" srcOrd="4" destOrd="0" parTransId="{79A201C7-4BC7-405D-870B-D8D62F1F8E55}" sibTransId="{65CEB8E4-D48C-4D68-A7BA-079D522F523C}"/>
    <dgm:cxn modelId="{F8D6CACA-832F-4E8D-9A93-F0405580F071}" type="presParOf" srcId="{7E47559D-D3F1-4B09-B86F-1C1A3AC8D571}" destId="{64B9CEA5-8725-4C19-A581-6A625B362A1A}" srcOrd="0" destOrd="0" presId="urn:microsoft.com/office/officeart/2005/8/layout/orgChart1"/>
    <dgm:cxn modelId="{4DAA20A4-339E-4783-9C90-CB38F09535A9}" type="presParOf" srcId="{64B9CEA5-8725-4C19-A581-6A625B362A1A}" destId="{FB80F65E-D267-4676-8277-E8ACF4840D48}" srcOrd="0" destOrd="0" presId="urn:microsoft.com/office/officeart/2005/8/layout/orgChart1"/>
    <dgm:cxn modelId="{704B1BC3-1C99-4B8A-825B-8DC7A0E41CF1}" type="presParOf" srcId="{FB80F65E-D267-4676-8277-E8ACF4840D48}" destId="{6866B370-914A-4C89-9703-5455388C5EF4}" srcOrd="0" destOrd="0" presId="urn:microsoft.com/office/officeart/2005/8/layout/orgChart1"/>
    <dgm:cxn modelId="{FEB697FE-8E2C-42E0-BF6A-C373442441A7}" type="presParOf" srcId="{FB80F65E-D267-4676-8277-E8ACF4840D48}" destId="{850FD187-C622-48FD-A8EB-EBB108BD160C}" srcOrd="1" destOrd="0" presId="urn:microsoft.com/office/officeart/2005/8/layout/orgChart1"/>
    <dgm:cxn modelId="{8F5BF2F6-F7E3-4031-BF93-E032123FA31B}" type="presParOf" srcId="{64B9CEA5-8725-4C19-A581-6A625B362A1A}" destId="{25EA3D70-BE62-4148-BC68-83410BCE2FEC}" srcOrd="1" destOrd="0" presId="urn:microsoft.com/office/officeart/2005/8/layout/orgChart1"/>
    <dgm:cxn modelId="{580F22CA-755B-4BD6-A978-5C39BA0FEA74}" type="presParOf" srcId="{25EA3D70-BE62-4148-BC68-83410BCE2FEC}" destId="{49B414D4-2278-44EC-A536-1093C7464BAE}" srcOrd="0" destOrd="0" presId="urn:microsoft.com/office/officeart/2005/8/layout/orgChart1"/>
    <dgm:cxn modelId="{C72D008A-21E2-461F-A53E-4DFBE5E1317E}" type="presParOf" srcId="{25EA3D70-BE62-4148-BC68-83410BCE2FEC}" destId="{ECCA93C2-A6F4-4F8B-8B1E-A4F36DB109FD}" srcOrd="1" destOrd="0" presId="urn:microsoft.com/office/officeart/2005/8/layout/orgChart1"/>
    <dgm:cxn modelId="{D855E538-3C21-491D-A016-DA7E66947642}" type="presParOf" srcId="{ECCA93C2-A6F4-4F8B-8B1E-A4F36DB109FD}" destId="{12B3FDA5-7217-45F7-AB74-C68BC1517786}" srcOrd="0" destOrd="0" presId="urn:microsoft.com/office/officeart/2005/8/layout/orgChart1"/>
    <dgm:cxn modelId="{D397316E-0AB0-4C2D-B5F9-388F100D62CF}" type="presParOf" srcId="{12B3FDA5-7217-45F7-AB74-C68BC1517786}" destId="{C1002321-E701-4F43-A02E-B52DEABD3320}" srcOrd="0" destOrd="0" presId="urn:microsoft.com/office/officeart/2005/8/layout/orgChart1"/>
    <dgm:cxn modelId="{F3D30DAF-49A7-4791-ACF8-CAABAFFB9337}" type="presParOf" srcId="{12B3FDA5-7217-45F7-AB74-C68BC1517786}" destId="{DB2E6DBF-D809-4B40-ADF4-69DA1BD5F91B}" srcOrd="1" destOrd="0" presId="urn:microsoft.com/office/officeart/2005/8/layout/orgChart1"/>
    <dgm:cxn modelId="{F963C5A4-0448-4FC7-8E66-D3DB67839395}" type="presParOf" srcId="{ECCA93C2-A6F4-4F8B-8B1E-A4F36DB109FD}" destId="{7B17B509-BD43-4C94-8624-AA159A566ECA}" srcOrd="1" destOrd="0" presId="urn:microsoft.com/office/officeart/2005/8/layout/orgChart1"/>
    <dgm:cxn modelId="{E233DE63-91F6-4064-9F92-176CD50DFF72}" type="presParOf" srcId="{7B17B509-BD43-4C94-8624-AA159A566ECA}" destId="{C5B627AA-65FF-4828-8703-4031A186D96C}" srcOrd="0" destOrd="0" presId="urn:microsoft.com/office/officeart/2005/8/layout/orgChart1"/>
    <dgm:cxn modelId="{F3115A25-C824-446E-9EC3-BEEC35E78D2D}" type="presParOf" srcId="{7B17B509-BD43-4C94-8624-AA159A566ECA}" destId="{7C5DF7F9-1E05-4152-8674-FE1E2728CA24}" srcOrd="1" destOrd="0" presId="urn:microsoft.com/office/officeart/2005/8/layout/orgChart1"/>
    <dgm:cxn modelId="{A2B68716-08DB-4DE1-9F45-0DBF8573D880}" type="presParOf" srcId="{7C5DF7F9-1E05-4152-8674-FE1E2728CA24}" destId="{0A29DB34-7422-4B57-8404-5F00DFC7E377}" srcOrd="0" destOrd="0" presId="urn:microsoft.com/office/officeart/2005/8/layout/orgChart1"/>
    <dgm:cxn modelId="{81A1379E-4579-44AD-8100-D32D37A2F1D9}" type="presParOf" srcId="{0A29DB34-7422-4B57-8404-5F00DFC7E377}" destId="{0D50B5D2-0CFA-4FC9-A092-C7B78793B08B}" srcOrd="0" destOrd="0" presId="urn:microsoft.com/office/officeart/2005/8/layout/orgChart1"/>
    <dgm:cxn modelId="{71CB1713-0A15-4007-85C0-E1F308B05665}" type="presParOf" srcId="{0A29DB34-7422-4B57-8404-5F00DFC7E377}" destId="{06BF76AC-A69B-43A2-B92F-6351D48FF2D5}" srcOrd="1" destOrd="0" presId="urn:microsoft.com/office/officeart/2005/8/layout/orgChart1"/>
    <dgm:cxn modelId="{E8BCF819-CCEC-48A9-967C-699C25243947}" type="presParOf" srcId="{7C5DF7F9-1E05-4152-8674-FE1E2728CA24}" destId="{6D774205-8D5B-4CC1-8096-E54E31366B96}" srcOrd="1" destOrd="0" presId="urn:microsoft.com/office/officeart/2005/8/layout/orgChart1"/>
    <dgm:cxn modelId="{870173DD-7848-4CD3-A17D-6A85BDFAFE19}" type="presParOf" srcId="{7C5DF7F9-1E05-4152-8674-FE1E2728CA24}" destId="{C07904C2-A077-4080-B538-8563C908FD01}" srcOrd="2" destOrd="0" presId="urn:microsoft.com/office/officeart/2005/8/layout/orgChart1"/>
    <dgm:cxn modelId="{CEB5CEAD-E5BD-4E4D-9780-275EE9328EE1}" type="presParOf" srcId="{ECCA93C2-A6F4-4F8B-8B1E-A4F36DB109FD}" destId="{F0D89EF7-741D-48CF-8960-8F9300ECABD3}" srcOrd="2" destOrd="0" presId="urn:microsoft.com/office/officeart/2005/8/layout/orgChart1"/>
    <dgm:cxn modelId="{02BE84CF-50DB-483B-95E0-383F34B945D4}" type="presParOf" srcId="{25EA3D70-BE62-4148-BC68-83410BCE2FEC}" destId="{737C2BC1-A58E-4EE0-8A30-AB50094AF4D3}" srcOrd="2" destOrd="0" presId="urn:microsoft.com/office/officeart/2005/8/layout/orgChart1"/>
    <dgm:cxn modelId="{4052DECE-3443-4245-8D8E-FED033536A53}" type="presParOf" srcId="{25EA3D70-BE62-4148-BC68-83410BCE2FEC}" destId="{5A530C5F-3E41-4780-8D3B-DC50B215DE14}" srcOrd="3" destOrd="0" presId="urn:microsoft.com/office/officeart/2005/8/layout/orgChart1"/>
    <dgm:cxn modelId="{2D038336-0449-4E2D-92B5-2B79AD4734E5}" type="presParOf" srcId="{5A530C5F-3E41-4780-8D3B-DC50B215DE14}" destId="{1073619E-8681-4583-B96D-E6B2B636CFB9}" srcOrd="0" destOrd="0" presId="urn:microsoft.com/office/officeart/2005/8/layout/orgChart1"/>
    <dgm:cxn modelId="{66B981EB-DBFB-403B-83AA-1AC55488367F}" type="presParOf" srcId="{1073619E-8681-4583-B96D-E6B2B636CFB9}" destId="{51D35FA3-C6F1-4FAB-AF55-D830A4287CC7}" srcOrd="0" destOrd="0" presId="urn:microsoft.com/office/officeart/2005/8/layout/orgChart1"/>
    <dgm:cxn modelId="{D3688336-CD9D-48EB-904A-5860B72721D8}" type="presParOf" srcId="{1073619E-8681-4583-B96D-E6B2B636CFB9}" destId="{A283EF5A-3F94-40BC-B83C-25498650BD16}" srcOrd="1" destOrd="0" presId="urn:microsoft.com/office/officeart/2005/8/layout/orgChart1"/>
    <dgm:cxn modelId="{B76707C4-009C-4A92-943A-9E036CA68058}" type="presParOf" srcId="{5A530C5F-3E41-4780-8D3B-DC50B215DE14}" destId="{12A85BCD-DF30-4653-97CD-9E0E4CD5CCF0}" srcOrd="1" destOrd="0" presId="urn:microsoft.com/office/officeart/2005/8/layout/orgChart1"/>
    <dgm:cxn modelId="{24B6010B-3AAA-4510-956B-4CD802CA6E99}" type="presParOf" srcId="{12A85BCD-DF30-4653-97CD-9E0E4CD5CCF0}" destId="{347723E0-5BB9-45FA-93A0-8ECE740B0996}" srcOrd="0" destOrd="0" presId="urn:microsoft.com/office/officeart/2005/8/layout/orgChart1"/>
    <dgm:cxn modelId="{A22B9CDC-0DAD-4F9D-AF4C-6B0554A4F7F2}" type="presParOf" srcId="{12A85BCD-DF30-4653-97CD-9E0E4CD5CCF0}" destId="{1D5E72D3-BB0D-476A-A8A0-C7C8D48D22E0}" srcOrd="1" destOrd="0" presId="urn:microsoft.com/office/officeart/2005/8/layout/orgChart1"/>
    <dgm:cxn modelId="{8E1A561F-B22E-4553-8BA6-85F8E6E9DB7C}" type="presParOf" srcId="{1D5E72D3-BB0D-476A-A8A0-C7C8D48D22E0}" destId="{0C49D25A-7D37-4D4E-8440-2F95D376E760}" srcOrd="0" destOrd="0" presId="urn:microsoft.com/office/officeart/2005/8/layout/orgChart1"/>
    <dgm:cxn modelId="{455CB13E-3326-4772-99F0-0A00B3478441}" type="presParOf" srcId="{0C49D25A-7D37-4D4E-8440-2F95D376E760}" destId="{A4B5EF6E-BE94-4F3B-85D3-3B96CAB0BAAE}" srcOrd="0" destOrd="0" presId="urn:microsoft.com/office/officeart/2005/8/layout/orgChart1"/>
    <dgm:cxn modelId="{3CCEE917-1A03-46E7-A99D-711535C7EC99}" type="presParOf" srcId="{0C49D25A-7D37-4D4E-8440-2F95D376E760}" destId="{B2A5D459-B888-4E0A-A1CE-27A7C052AB4C}" srcOrd="1" destOrd="0" presId="urn:microsoft.com/office/officeart/2005/8/layout/orgChart1"/>
    <dgm:cxn modelId="{B984B65D-DF08-47D4-A9B9-4C1FDF01E89F}" type="presParOf" srcId="{1D5E72D3-BB0D-476A-A8A0-C7C8D48D22E0}" destId="{AAB3E8E2-ABDC-48D3-8AC6-5712D7135BC8}" srcOrd="1" destOrd="0" presId="urn:microsoft.com/office/officeart/2005/8/layout/orgChart1"/>
    <dgm:cxn modelId="{74749A93-69CE-4922-96BE-79317EADFD7B}" type="presParOf" srcId="{1D5E72D3-BB0D-476A-A8A0-C7C8D48D22E0}" destId="{37C0F985-4BE0-491F-B36E-B6AD2C15150F}" srcOrd="2" destOrd="0" presId="urn:microsoft.com/office/officeart/2005/8/layout/orgChart1"/>
    <dgm:cxn modelId="{1A337B62-2464-413D-819A-7B80E50235A3}" type="presParOf" srcId="{5A530C5F-3E41-4780-8D3B-DC50B215DE14}" destId="{CB2509E3-2F6B-42FF-9927-59AA0EEABD4C}" srcOrd="2" destOrd="0" presId="urn:microsoft.com/office/officeart/2005/8/layout/orgChart1"/>
    <dgm:cxn modelId="{82D098A4-DC78-46AD-BF57-F0FDA0A6A967}" type="presParOf" srcId="{25EA3D70-BE62-4148-BC68-83410BCE2FEC}" destId="{60A6F14B-3D51-4FD7-91E8-AEE0F855FB14}" srcOrd="4" destOrd="0" presId="urn:microsoft.com/office/officeart/2005/8/layout/orgChart1"/>
    <dgm:cxn modelId="{5DFF5B36-2EC1-4937-AFF1-ED5496ACE98C}" type="presParOf" srcId="{25EA3D70-BE62-4148-BC68-83410BCE2FEC}" destId="{FC5057DB-F9D2-4230-88CF-4B3213014FC3}" srcOrd="5" destOrd="0" presId="urn:microsoft.com/office/officeart/2005/8/layout/orgChart1"/>
    <dgm:cxn modelId="{97F733E3-FD25-42A9-AFE8-AAFF9883F44A}" type="presParOf" srcId="{FC5057DB-F9D2-4230-88CF-4B3213014FC3}" destId="{8560A36E-044E-41F6-BAF9-98EFBDCF144B}" srcOrd="0" destOrd="0" presId="urn:microsoft.com/office/officeart/2005/8/layout/orgChart1"/>
    <dgm:cxn modelId="{D80B1DAA-92A9-4368-9EDF-823780C7B527}" type="presParOf" srcId="{8560A36E-044E-41F6-BAF9-98EFBDCF144B}" destId="{E9B037AE-2C22-4AEE-8BF9-D8936DA5D70E}" srcOrd="0" destOrd="0" presId="urn:microsoft.com/office/officeart/2005/8/layout/orgChart1"/>
    <dgm:cxn modelId="{D24DFBB1-4511-42F2-A371-7D7A7FD436EE}" type="presParOf" srcId="{8560A36E-044E-41F6-BAF9-98EFBDCF144B}" destId="{1F96B4CB-29A6-4F1B-8738-EB30DA554A2C}" srcOrd="1" destOrd="0" presId="urn:microsoft.com/office/officeart/2005/8/layout/orgChart1"/>
    <dgm:cxn modelId="{68D21F54-3C03-45AA-BF5E-D50BFECBD4E5}" type="presParOf" srcId="{FC5057DB-F9D2-4230-88CF-4B3213014FC3}" destId="{BB9C4A94-78A6-4625-ADE0-54AA3D6E4130}" srcOrd="1" destOrd="0" presId="urn:microsoft.com/office/officeart/2005/8/layout/orgChart1"/>
    <dgm:cxn modelId="{CFFA7948-809F-4333-96A0-BE8D440A31EC}" type="presParOf" srcId="{BB9C4A94-78A6-4625-ADE0-54AA3D6E4130}" destId="{C8960994-6FBC-4599-BA3C-1439E7425F2D}" srcOrd="0" destOrd="0" presId="urn:microsoft.com/office/officeart/2005/8/layout/orgChart1"/>
    <dgm:cxn modelId="{8597D711-2F73-49B8-9983-62A9A9216E9F}" type="presParOf" srcId="{BB9C4A94-78A6-4625-ADE0-54AA3D6E4130}" destId="{0E669F1C-4DFB-46A6-A4D3-E35CE47AEFA1}" srcOrd="1" destOrd="0" presId="urn:microsoft.com/office/officeart/2005/8/layout/orgChart1"/>
    <dgm:cxn modelId="{0150F6C5-5164-46CF-B2BE-9174AE55DA15}" type="presParOf" srcId="{0E669F1C-4DFB-46A6-A4D3-E35CE47AEFA1}" destId="{462E59AD-A511-42DC-8613-9C82EE1F7C2B}" srcOrd="0" destOrd="0" presId="urn:microsoft.com/office/officeart/2005/8/layout/orgChart1"/>
    <dgm:cxn modelId="{D8F9C07A-052B-4E21-ADBE-7663984D95E2}" type="presParOf" srcId="{462E59AD-A511-42DC-8613-9C82EE1F7C2B}" destId="{3ABC99B1-F51A-42DF-BAA5-4D67503F4EE3}" srcOrd="0" destOrd="0" presId="urn:microsoft.com/office/officeart/2005/8/layout/orgChart1"/>
    <dgm:cxn modelId="{D9DC3FCD-3FAF-45A1-B1C4-7B48292694EB}" type="presParOf" srcId="{462E59AD-A511-42DC-8613-9C82EE1F7C2B}" destId="{E2368DD8-E03C-4308-A496-668AD45D48BD}" srcOrd="1" destOrd="0" presId="urn:microsoft.com/office/officeart/2005/8/layout/orgChart1"/>
    <dgm:cxn modelId="{F301C3E3-87B8-4EAB-A390-42BDE675F7FF}" type="presParOf" srcId="{0E669F1C-4DFB-46A6-A4D3-E35CE47AEFA1}" destId="{46A6F07F-7BA1-43AA-A50D-41D433E835E3}" srcOrd="1" destOrd="0" presId="urn:microsoft.com/office/officeart/2005/8/layout/orgChart1"/>
    <dgm:cxn modelId="{BDAC665E-F5E3-4F7E-9C7F-AE77840F750A}" type="presParOf" srcId="{0E669F1C-4DFB-46A6-A4D3-E35CE47AEFA1}" destId="{44826B61-6127-40B0-9ADE-453A0277E655}" srcOrd="2" destOrd="0" presId="urn:microsoft.com/office/officeart/2005/8/layout/orgChart1"/>
    <dgm:cxn modelId="{8BF792DA-EBFB-4E44-996C-985353DF4142}" type="presParOf" srcId="{FC5057DB-F9D2-4230-88CF-4B3213014FC3}" destId="{297779B1-77F6-49F6-8119-D7363EA64BE8}" srcOrd="2" destOrd="0" presId="urn:microsoft.com/office/officeart/2005/8/layout/orgChart1"/>
    <dgm:cxn modelId="{66F78B89-C022-41E7-A8E0-79DB758CE4F1}" type="presParOf" srcId="{25EA3D70-BE62-4148-BC68-83410BCE2FEC}" destId="{38A26061-9632-4FF4-B682-D235D0683AB7}" srcOrd="6" destOrd="0" presId="urn:microsoft.com/office/officeart/2005/8/layout/orgChart1"/>
    <dgm:cxn modelId="{1A261433-7F9A-4CCC-97AC-D029B9E98CC7}" type="presParOf" srcId="{25EA3D70-BE62-4148-BC68-83410BCE2FEC}" destId="{D2DBEF89-FC85-405A-BC7C-4C970CA7C581}" srcOrd="7" destOrd="0" presId="urn:microsoft.com/office/officeart/2005/8/layout/orgChart1"/>
    <dgm:cxn modelId="{EEC98DCC-44B4-4187-9009-97A5BEAA4EE6}" type="presParOf" srcId="{D2DBEF89-FC85-405A-BC7C-4C970CA7C581}" destId="{9407A02F-30B1-4367-B1E1-60ACA4C43CB8}" srcOrd="0" destOrd="0" presId="urn:microsoft.com/office/officeart/2005/8/layout/orgChart1"/>
    <dgm:cxn modelId="{CC836302-8AF3-41C5-BD1C-6E695562956C}" type="presParOf" srcId="{9407A02F-30B1-4367-B1E1-60ACA4C43CB8}" destId="{B376842C-0687-42B3-BA9D-42CE3FF08DB9}" srcOrd="0" destOrd="0" presId="urn:microsoft.com/office/officeart/2005/8/layout/orgChart1"/>
    <dgm:cxn modelId="{6A206F80-DB87-417F-8850-7B4B942D38AA}" type="presParOf" srcId="{9407A02F-30B1-4367-B1E1-60ACA4C43CB8}" destId="{9229ED88-00F2-4D06-AB71-D42E94DFEAA8}" srcOrd="1" destOrd="0" presId="urn:microsoft.com/office/officeart/2005/8/layout/orgChart1"/>
    <dgm:cxn modelId="{F4E59CB5-5085-4F97-8376-D06F249D287F}" type="presParOf" srcId="{D2DBEF89-FC85-405A-BC7C-4C970CA7C581}" destId="{FC256D6D-92F4-4F13-94B7-7FC603A30E0D}" srcOrd="1" destOrd="0" presId="urn:microsoft.com/office/officeart/2005/8/layout/orgChart1"/>
    <dgm:cxn modelId="{6D17F347-D851-4215-AF9C-6879749CC20A}" type="presParOf" srcId="{FC256D6D-92F4-4F13-94B7-7FC603A30E0D}" destId="{DD0E2B85-C68E-4494-85F7-43013D6E9E39}" srcOrd="0" destOrd="0" presId="urn:microsoft.com/office/officeart/2005/8/layout/orgChart1"/>
    <dgm:cxn modelId="{8533125E-85AB-4FB9-AC8C-96AC2A4010E0}" type="presParOf" srcId="{FC256D6D-92F4-4F13-94B7-7FC603A30E0D}" destId="{C9F900E3-625D-4CC7-82E8-F2123516301A}" srcOrd="1" destOrd="0" presId="urn:microsoft.com/office/officeart/2005/8/layout/orgChart1"/>
    <dgm:cxn modelId="{AD1E16B6-27FB-4A40-89E9-4FF2E32C2E8F}" type="presParOf" srcId="{C9F900E3-625D-4CC7-82E8-F2123516301A}" destId="{400B0AFA-B3C5-4E24-A74D-077CA2165AB5}" srcOrd="0" destOrd="0" presId="urn:microsoft.com/office/officeart/2005/8/layout/orgChart1"/>
    <dgm:cxn modelId="{FE205FE0-2730-447B-AB0D-61652682ED83}" type="presParOf" srcId="{400B0AFA-B3C5-4E24-A74D-077CA2165AB5}" destId="{40688498-CA53-40F3-9788-9B7299E6032C}" srcOrd="0" destOrd="0" presId="urn:microsoft.com/office/officeart/2005/8/layout/orgChart1"/>
    <dgm:cxn modelId="{0A90D00A-A8DF-4C8D-B763-37445CA2B6A7}" type="presParOf" srcId="{400B0AFA-B3C5-4E24-A74D-077CA2165AB5}" destId="{B0108C7C-D348-4BD6-A3B5-7176C6B7A109}" srcOrd="1" destOrd="0" presId="urn:microsoft.com/office/officeart/2005/8/layout/orgChart1"/>
    <dgm:cxn modelId="{41EFB277-9EA4-4292-9E28-4E57AE57267D}" type="presParOf" srcId="{C9F900E3-625D-4CC7-82E8-F2123516301A}" destId="{45317A61-B2C8-46EB-A6F7-622E264BB753}" srcOrd="1" destOrd="0" presId="urn:microsoft.com/office/officeart/2005/8/layout/orgChart1"/>
    <dgm:cxn modelId="{5219D55B-A905-45A4-BD59-CF0571E1ED25}" type="presParOf" srcId="{C9F900E3-625D-4CC7-82E8-F2123516301A}" destId="{E5F12315-6903-4111-9260-8C1316577A74}" srcOrd="2" destOrd="0" presId="urn:microsoft.com/office/officeart/2005/8/layout/orgChart1"/>
    <dgm:cxn modelId="{57DCE721-4E47-442C-91E3-6763E92BACFA}" type="presParOf" srcId="{D2DBEF89-FC85-405A-BC7C-4C970CA7C581}" destId="{701036AB-012A-4A7E-BD7C-B24F8C443E15}" srcOrd="2" destOrd="0" presId="urn:microsoft.com/office/officeart/2005/8/layout/orgChart1"/>
    <dgm:cxn modelId="{9E10BE73-70DD-4C3A-957E-816A138E959F}" type="presParOf" srcId="{25EA3D70-BE62-4148-BC68-83410BCE2FEC}" destId="{6C280241-E38D-4AAC-866F-DA3948FB563F}" srcOrd="8" destOrd="0" presId="urn:microsoft.com/office/officeart/2005/8/layout/orgChart1"/>
    <dgm:cxn modelId="{10CF3D94-8560-4510-BEA7-8ABEB3F05366}" type="presParOf" srcId="{25EA3D70-BE62-4148-BC68-83410BCE2FEC}" destId="{8BE71EF6-52DD-45E4-94A7-1E85A95D3116}" srcOrd="9" destOrd="0" presId="urn:microsoft.com/office/officeart/2005/8/layout/orgChart1"/>
    <dgm:cxn modelId="{D014EB72-8235-4AD0-B7E4-4F555CB7B254}" type="presParOf" srcId="{8BE71EF6-52DD-45E4-94A7-1E85A95D3116}" destId="{F1CD451F-2163-4E13-8F20-57C4852C1AB0}" srcOrd="0" destOrd="0" presId="urn:microsoft.com/office/officeart/2005/8/layout/orgChart1"/>
    <dgm:cxn modelId="{05AC2691-C8F3-42D7-8F7A-3C2B906563C8}" type="presParOf" srcId="{F1CD451F-2163-4E13-8F20-57C4852C1AB0}" destId="{91070D69-05CC-4EBB-B595-30DF8E62F155}" srcOrd="0" destOrd="0" presId="urn:microsoft.com/office/officeart/2005/8/layout/orgChart1"/>
    <dgm:cxn modelId="{62835AF0-02F5-4AD8-BC11-83E1147E0137}" type="presParOf" srcId="{F1CD451F-2163-4E13-8F20-57C4852C1AB0}" destId="{7FCE02E6-54A0-4F5A-866B-A47AC952558D}" srcOrd="1" destOrd="0" presId="urn:microsoft.com/office/officeart/2005/8/layout/orgChart1"/>
    <dgm:cxn modelId="{F21DF164-0DB8-4059-9B86-AB6FFF72F349}" type="presParOf" srcId="{8BE71EF6-52DD-45E4-94A7-1E85A95D3116}" destId="{1A4D4085-DD26-4AEC-ABCB-9FA60861F368}" srcOrd="1" destOrd="0" presId="urn:microsoft.com/office/officeart/2005/8/layout/orgChart1"/>
    <dgm:cxn modelId="{820D94AC-1040-4207-9CC2-34D2C54D3BC0}" type="presParOf" srcId="{1A4D4085-DD26-4AEC-ABCB-9FA60861F368}" destId="{759EE823-0B0B-49D7-9766-E71D67A42F83}" srcOrd="0" destOrd="0" presId="urn:microsoft.com/office/officeart/2005/8/layout/orgChart1"/>
    <dgm:cxn modelId="{1B90CEA4-BA31-43EF-8847-539D3511367B}" type="presParOf" srcId="{1A4D4085-DD26-4AEC-ABCB-9FA60861F368}" destId="{B1CF2BB3-AE52-4BFE-A687-C54CFEBE670C}" srcOrd="1" destOrd="0" presId="urn:microsoft.com/office/officeart/2005/8/layout/orgChart1"/>
    <dgm:cxn modelId="{0D108ED1-E2E6-4AB3-B48C-7029087C3491}" type="presParOf" srcId="{B1CF2BB3-AE52-4BFE-A687-C54CFEBE670C}" destId="{C463EF79-9547-4EC6-9775-93B86BEEDF12}" srcOrd="0" destOrd="0" presId="urn:microsoft.com/office/officeart/2005/8/layout/orgChart1"/>
    <dgm:cxn modelId="{112B766F-5BE6-429B-90E3-FD60E0ED5828}" type="presParOf" srcId="{C463EF79-9547-4EC6-9775-93B86BEEDF12}" destId="{677B2469-68C1-4869-B4E8-93E7D34E3809}" srcOrd="0" destOrd="0" presId="urn:microsoft.com/office/officeart/2005/8/layout/orgChart1"/>
    <dgm:cxn modelId="{49B14FC6-ECE5-4241-A6E2-014ED06D4601}" type="presParOf" srcId="{C463EF79-9547-4EC6-9775-93B86BEEDF12}" destId="{03904589-9A57-4D9D-96BB-2E24D89A291D}" srcOrd="1" destOrd="0" presId="urn:microsoft.com/office/officeart/2005/8/layout/orgChart1"/>
    <dgm:cxn modelId="{C402940C-09DE-48DD-8D4B-F1FA33B2CC81}" type="presParOf" srcId="{B1CF2BB3-AE52-4BFE-A687-C54CFEBE670C}" destId="{BB8BF90D-36A3-44F0-BAC6-B6DB86617CEF}" srcOrd="1" destOrd="0" presId="urn:microsoft.com/office/officeart/2005/8/layout/orgChart1"/>
    <dgm:cxn modelId="{CA5A89D6-FA23-46F7-9BB1-F26E80859D71}" type="presParOf" srcId="{B1CF2BB3-AE52-4BFE-A687-C54CFEBE670C}" destId="{2A80C031-BECF-430B-8815-80F8C2BFBD82}" srcOrd="2" destOrd="0" presId="urn:microsoft.com/office/officeart/2005/8/layout/orgChart1"/>
    <dgm:cxn modelId="{0B7D292B-31DA-44CE-A61C-7832348A9A97}" type="presParOf" srcId="{8BE71EF6-52DD-45E4-94A7-1E85A95D3116}" destId="{CBD56F7B-E8D0-4D24-8302-662CF8FA2913}" srcOrd="2" destOrd="0" presId="urn:microsoft.com/office/officeart/2005/8/layout/orgChart1"/>
    <dgm:cxn modelId="{B666AA1F-9127-493F-A1EA-4C4F6A94B31F}" type="presParOf" srcId="{25EA3D70-BE62-4148-BC68-83410BCE2FEC}" destId="{F0695D80-92F6-47C5-98A0-AFC7E11C7A7E}" srcOrd="10" destOrd="0" presId="urn:microsoft.com/office/officeart/2005/8/layout/orgChart1"/>
    <dgm:cxn modelId="{0AE975C9-D019-4BA7-81EA-46E7CAB3C777}" type="presParOf" srcId="{25EA3D70-BE62-4148-BC68-83410BCE2FEC}" destId="{FBE5D662-AE93-4CEC-9B9D-E4FCD71D4202}" srcOrd="11" destOrd="0" presId="urn:microsoft.com/office/officeart/2005/8/layout/orgChart1"/>
    <dgm:cxn modelId="{ACAD8B27-296D-4755-83F7-EDA073658691}" type="presParOf" srcId="{FBE5D662-AE93-4CEC-9B9D-E4FCD71D4202}" destId="{A0243208-A8CA-45E5-BEE7-6DF5713D2C17}" srcOrd="0" destOrd="0" presId="urn:microsoft.com/office/officeart/2005/8/layout/orgChart1"/>
    <dgm:cxn modelId="{5E87E261-FDD0-4778-B606-E52964506C63}" type="presParOf" srcId="{A0243208-A8CA-45E5-BEE7-6DF5713D2C17}" destId="{145747BB-CDEE-4608-8F6E-17388680F49B}" srcOrd="0" destOrd="0" presId="urn:microsoft.com/office/officeart/2005/8/layout/orgChart1"/>
    <dgm:cxn modelId="{505CC2F9-1A30-418B-9944-93BC3D9010FE}" type="presParOf" srcId="{A0243208-A8CA-45E5-BEE7-6DF5713D2C17}" destId="{4C2C7A3D-4F7F-4D15-8FB0-24E423CD9A11}" srcOrd="1" destOrd="0" presId="urn:microsoft.com/office/officeart/2005/8/layout/orgChart1"/>
    <dgm:cxn modelId="{A1D6A534-AF31-4285-A584-649B67BF7598}" type="presParOf" srcId="{FBE5D662-AE93-4CEC-9B9D-E4FCD71D4202}" destId="{D889EE21-2C53-4EA7-A98A-880F617875B4}" srcOrd="1" destOrd="0" presId="urn:microsoft.com/office/officeart/2005/8/layout/orgChart1"/>
    <dgm:cxn modelId="{DF9070F3-EC0A-4E18-9321-5B05D9206204}" type="presParOf" srcId="{D889EE21-2C53-4EA7-A98A-880F617875B4}" destId="{2759DCF0-524A-4D13-8505-6C08BCDF209D}" srcOrd="0" destOrd="0" presId="urn:microsoft.com/office/officeart/2005/8/layout/orgChart1"/>
    <dgm:cxn modelId="{3F7C375D-98E4-4A9F-9C00-B6F31D91B405}" type="presParOf" srcId="{D889EE21-2C53-4EA7-A98A-880F617875B4}" destId="{513D200B-094F-46CB-8F9D-BD8387811E4B}" srcOrd="1" destOrd="0" presId="urn:microsoft.com/office/officeart/2005/8/layout/orgChart1"/>
    <dgm:cxn modelId="{8B337DBE-5054-4A54-BF63-5CCC791D2E3C}" type="presParOf" srcId="{513D200B-094F-46CB-8F9D-BD8387811E4B}" destId="{4CF71CC3-8A62-47E2-BD7C-AE8E7CDC9C5B}" srcOrd="0" destOrd="0" presId="urn:microsoft.com/office/officeart/2005/8/layout/orgChart1"/>
    <dgm:cxn modelId="{F0FD8697-1702-42C5-9C36-E949EC36350D}" type="presParOf" srcId="{4CF71CC3-8A62-47E2-BD7C-AE8E7CDC9C5B}" destId="{68669862-084D-40F4-9D0C-CA82DD8EBBE1}" srcOrd="0" destOrd="0" presId="urn:microsoft.com/office/officeart/2005/8/layout/orgChart1"/>
    <dgm:cxn modelId="{7E5ED35F-3D41-4F26-93F1-8BE0F71B7CAD}" type="presParOf" srcId="{4CF71CC3-8A62-47E2-BD7C-AE8E7CDC9C5B}" destId="{84419C11-18A3-48AB-AC22-F2CAA484BCFA}" srcOrd="1" destOrd="0" presId="urn:microsoft.com/office/officeart/2005/8/layout/orgChart1"/>
    <dgm:cxn modelId="{D112073F-480E-4DE6-B2BE-8F75F478DFC6}" type="presParOf" srcId="{513D200B-094F-46CB-8F9D-BD8387811E4B}" destId="{12D0FEBB-3A83-403C-B4FC-A2B90106DA18}" srcOrd="1" destOrd="0" presId="urn:microsoft.com/office/officeart/2005/8/layout/orgChart1"/>
    <dgm:cxn modelId="{3AC9F0EA-0C89-4CBE-95F1-4F37BC764BEA}" type="presParOf" srcId="{513D200B-094F-46CB-8F9D-BD8387811E4B}" destId="{F40CED24-FB4B-4914-B80F-37444B7911AA}" srcOrd="2" destOrd="0" presId="urn:microsoft.com/office/officeart/2005/8/layout/orgChart1"/>
    <dgm:cxn modelId="{9AC65693-FFF1-426E-BC62-F3AC8D5E3B91}" type="presParOf" srcId="{FBE5D662-AE93-4CEC-9B9D-E4FCD71D4202}" destId="{A48F0858-F079-4482-9DEE-886E82F9F248}" srcOrd="2" destOrd="0" presId="urn:microsoft.com/office/officeart/2005/8/layout/orgChart1"/>
    <dgm:cxn modelId="{81C7840D-CBFA-4044-BA17-DB96373DE7E5}" type="presParOf" srcId="{25EA3D70-BE62-4148-BC68-83410BCE2FEC}" destId="{4F1ADD93-1DFC-4C49-975D-BFDAEFF81680}" srcOrd="12" destOrd="0" presId="urn:microsoft.com/office/officeart/2005/8/layout/orgChart1"/>
    <dgm:cxn modelId="{E8BF4DB9-15DD-4EE0-9845-97FD7FD58F53}" type="presParOf" srcId="{25EA3D70-BE62-4148-BC68-83410BCE2FEC}" destId="{232FE3EC-F0EE-4242-9C11-B2EDC6E6F03B}" srcOrd="13" destOrd="0" presId="urn:microsoft.com/office/officeart/2005/8/layout/orgChart1"/>
    <dgm:cxn modelId="{316DEE50-DC35-45AA-A692-35479122D419}" type="presParOf" srcId="{232FE3EC-F0EE-4242-9C11-B2EDC6E6F03B}" destId="{253ADA1D-81D9-42A3-986F-BC6209A305FD}" srcOrd="0" destOrd="0" presId="urn:microsoft.com/office/officeart/2005/8/layout/orgChart1"/>
    <dgm:cxn modelId="{D333AAEE-4D96-47E8-A717-0DB71D3514AC}" type="presParOf" srcId="{253ADA1D-81D9-42A3-986F-BC6209A305FD}" destId="{F88C24D3-58E4-4F4B-9B56-0F17FE26B9AF}" srcOrd="0" destOrd="0" presId="urn:microsoft.com/office/officeart/2005/8/layout/orgChart1"/>
    <dgm:cxn modelId="{6E90E9AA-7ADE-4181-A288-D26D61E747E8}" type="presParOf" srcId="{253ADA1D-81D9-42A3-986F-BC6209A305FD}" destId="{DDD53D4C-4EF0-475E-88FC-0DBF07D87DC9}" srcOrd="1" destOrd="0" presId="urn:microsoft.com/office/officeart/2005/8/layout/orgChart1"/>
    <dgm:cxn modelId="{8B0B7039-0AA6-4FBE-9056-27CCA35D621D}" type="presParOf" srcId="{232FE3EC-F0EE-4242-9C11-B2EDC6E6F03B}" destId="{F76813A2-0677-4875-8472-3DC45682FB19}" srcOrd="1" destOrd="0" presId="urn:microsoft.com/office/officeart/2005/8/layout/orgChart1"/>
    <dgm:cxn modelId="{DBCC8545-778B-4155-B5D7-F8374CB45C25}" type="presParOf" srcId="{F76813A2-0677-4875-8472-3DC45682FB19}" destId="{208D9F8F-EDE7-4E89-9FCD-43FC97DC418C}" srcOrd="0" destOrd="0" presId="urn:microsoft.com/office/officeart/2005/8/layout/orgChart1"/>
    <dgm:cxn modelId="{18A46138-A3F9-4D80-8281-08A4CE614E81}" type="presParOf" srcId="{F76813A2-0677-4875-8472-3DC45682FB19}" destId="{F3BEC7D2-CE5E-4A57-BB48-B37711729B05}" srcOrd="1" destOrd="0" presId="urn:microsoft.com/office/officeart/2005/8/layout/orgChart1"/>
    <dgm:cxn modelId="{544382D9-6542-4DD2-9E4F-6A480889A120}" type="presParOf" srcId="{F3BEC7D2-CE5E-4A57-BB48-B37711729B05}" destId="{EABD6E2A-6E1B-493F-9AB5-829C4A2233F8}" srcOrd="0" destOrd="0" presId="urn:microsoft.com/office/officeart/2005/8/layout/orgChart1"/>
    <dgm:cxn modelId="{ED251A51-762B-467A-A418-C438EEA75080}" type="presParOf" srcId="{EABD6E2A-6E1B-493F-9AB5-829C4A2233F8}" destId="{18A89650-3BCB-4AFB-BA9E-A0934CA3714D}" srcOrd="0" destOrd="0" presId="urn:microsoft.com/office/officeart/2005/8/layout/orgChart1"/>
    <dgm:cxn modelId="{E10C65C1-1F30-4619-A7A8-14D1450036A8}" type="presParOf" srcId="{EABD6E2A-6E1B-493F-9AB5-829C4A2233F8}" destId="{7E5A8BAC-3CF3-45F4-8D6A-7A4C77F59420}" srcOrd="1" destOrd="0" presId="urn:microsoft.com/office/officeart/2005/8/layout/orgChart1"/>
    <dgm:cxn modelId="{A711BF4B-C3FC-46C1-8528-17902E6D5132}" type="presParOf" srcId="{F3BEC7D2-CE5E-4A57-BB48-B37711729B05}" destId="{82A625E3-8668-48E4-A8E5-6E8DED6DE791}" srcOrd="1" destOrd="0" presId="urn:microsoft.com/office/officeart/2005/8/layout/orgChart1"/>
    <dgm:cxn modelId="{39A92C6A-D3C4-4636-9F4C-CFC47ECD742C}" type="presParOf" srcId="{F3BEC7D2-CE5E-4A57-BB48-B37711729B05}" destId="{29F8874B-F136-4307-A0FE-5E7D36251FE0}" srcOrd="2" destOrd="0" presId="urn:microsoft.com/office/officeart/2005/8/layout/orgChart1"/>
    <dgm:cxn modelId="{246585C6-FD9B-4C28-8687-AAA8ED4D7609}" type="presParOf" srcId="{232FE3EC-F0EE-4242-9C11-B2EDC6E6F03B}" destId="{2A624604-927F-4EB9-A072-65190766A950}" srcOrd="2" destOrd="0" presId="urn:microsoft.com/office/officeart/2005/8/layout/orgChart1"/>
    <dgm:cxn modelId="{A8F2DE0F-3EAF-4736-B4EE-54786B7A5CDC}" type="presParOf" srcId="{25EA3D70-BE62-4148-BC68-83410BCE2FEC}" destId="{CA9B3B7D-B57B-4B18-A56F-845DC8F8AF80}" srcOrd="14" destOrd="0" presId="urn:microsoft.com/office/officeart/2005/8/layout/orgChart1"/>
    <dgm:cxn modelId="{807443ED-39FC-4F56-8592-3BF81392BC64}" type="presParOf" srcId="{25EA3D70-BE62-4148-BC68-83410BCE2FEC}" destId="{8DAE9A0C-143C-40D8-9A5D-FA2631D79123}" srcOrd="15" destOrd="0" presId="urn:microsoft.com/office/officeart/2005/8/layout/orgChart1"/>
    <dgm:cxn modelId="{320D24EF-6760-441F-8B3F-03BC7CCC7DF2}" type="presParOf" srcId="{8DAE9A0C-143C-40D8-9A5D-FA2631D79123}" destId="{843E8650-F7D1-4C96-AA6A-D42510281EF2}" srcOrd="0" destOrd="0" presId="urn:microsoft.com/office/officeart/2005/8/layout/orgChart1"/>
    <dgm:cxn modelId="{E3D79674-CD32-4C7F-9161-5F06F6A6C51A}" type="presParOf" srcId="{843E8650-F7D1-4C96-AA6A-D42510281EF2}" destId="{409B65FD-0BEE-492C-966F-86B87213A82F}" srcOrd="0" destOrd="0" presId="urn:microsoft.com/office/officeart/2005/8/layout/orgChart1"/>
    <dgm:cxn modelId="{527F7E39-33A1-49B2-ABFC-A5DBF4C3C426}" type="presParOf" srcId="{843E8650-F7D1-4C96-AA6A-D42510281EF2}" destId="{5294FFD5-70B7-49AE-80F0-CF32C6B126A7}" srcOrd="1" destOrd="0" presId="urn:microsoft.com/office/officeart/2005/8/layout/orgChart1"/>
    <dgm:cxn modelId="{64B88051-86F1-4C01-AA07-2723B6243216}" type="presParOf" srcId="{8DAE9A0C-143C-40D8-9A5D-FA2631D79123}" destId="{A0CD8CBD-8AA4-4EE3-B482-37E6B7628DB5}" srcOrd="1" destOrd="0" presId="urn:microsoft.com/office/officeart/2005/8/layout/orgChart1"/>
    <dgm:cxn modelId="{88EABD36-3943-4940-876A-187BCA0FE359}" type="presParOf" srcId="{A0CD8CBD-8AA4-4EE3-B482-37E6B7628DB5}" destId="{CD24F8CC-2108-4AAC-8C6F-D698A9A29AEB}" srcOrd="0" destOrd="0" presId="urn:microsoft.com/office/officeart/2005/8/layout/orgChart1"/>
    <dgm:cxn modelId="{FCF05D8D-B0D9-4B99-B8A4-4C0AFF83D925}" type="presParOf" srcId="{A0CD8CBD-8AA4-4EE3-B482-37E6B7628DB5}" destId="{E6BBF135-C16C-4826-9DCA-A702C58E544E}" srcOrd="1" destOrd="0" presId="urn:microsoft.com/office/officeart/2005/8/layout/orgChart1"/>
    <dgm:cxn modelId="{DF8C4485-F3B9-49E4-B6A9-0D09B2025EB0}" type="presParOf" srcId="{E6BBF135-C16C-4826-9DCA-A702C58E544E}" destId="{3691D813-1A2B-40F3-82E9-2C768DBF6584}" srcOrd="0" destOrd="0" presId="urn:microsoft.com/office/officeart/2005/8/layout/orgChart1"/>
    <dgm:cxn modelId="{9097291C-A0FD-4A27-9916-08C382D0293E}" type="presParOf" srcId="{3691D813-1A2B-40F3-82E9-2C768DBF6584}" destId="{0856E5A2-B11D-425B-980E-BED340C4927B}" srcOrd="0" destOrd="0" presId="urn:microsoft.com/office/officeart/2005/8/layout/orgChart1"/>
    <dgm:cxn modelId="{14D36D09-A2F1-45CF-B81B-271F7254C4E8}" type="presParOf" srcId="{3691D813-1A2B-40F3-82E9-2C768DBF6584}" destId="{3B7D1335-C6DD-4FD0-87CC-7E2AE1FB8CFB}" srcOrd="1" destOrd="0" presId="urn:microsoft.com/office/officeart/2005/8/layout/orgChart1"/>
    <dgm:cxn modelId="{B493BE8E-83B6-40F7-A3C9-D733429C196E}" type="presParOf" srcId="{E6BBF135-C16C-4826-9DCA-A702C58E544E}" destId="{0F3BF389-8FBF-4E06-8A28-D3DB9E4105F6}" srcOrd="1" destOrd="0" presId="urn:microsoft.com/office/officeart/2005/8/layout/orgChart1"/>
    <dgm:cxn modelId="{B62D163E-1C56-46B9-8C08-78E8ADE6A58E}" type="presParOf" srcId="{E6BBF135-C16C-4826-9DCA-A702C58E544E}" destId="{7E7E4E28-F645-4461-9C76-3288F74C3235}" srcOrd="2" destOrd="0" presId="urn:microsoft.com/office/officeart/2005/8/layout/orgChart1"/>
    <dgm:cxn modelId="{3E4C0B9C-8832-41F0-BC6A-0CFA5433C5B2}" type="presParOf" srcId="{8DAE9A0C-143C-40D8-9A5D-FA2631D79123}" destId="{998655FA-E6D3-4449-8495-B8D5DAF38E02}" srcOrd="2" destOrd="0" presId="urn:microsoft.com/office/officeart/2005/8/layout/orgChart1"/>
    <dgm:cxn modelId="{26FF0395-A658-4898-835E-E1E8D03BD12D}" type="presParOf" srcId="{25EA3D70-BE62-4148-BC68-83410BCE2FEC}" destId="{A04EBD86-4FE9-4BE4-901A-565169FDBEE7}" srcOrd="16" destOrd="0" presId="urn:microsoft.com/office/officeart/2005/8/layout/orgChart1"/>
    <dgm:cxn modelId="{EA37D110-E4D3-4AF1-80EB-47B63773E7BC}" type="presParOf" srcId="{25EA3D70-BE62-4148-BC68-83410BCE2FEC}" destId="{6195B3C2-6CE5-498E-BE99-8701FEAE4EB2}" srcOrd="17" destOrd="0" presId="urn:microsoft.com/office/officeart/2005/8/layout/orgChart1"/>
    <dgm:cxn modelId="{0876AF69-ADAE-4F7C-AB34-125FA231FB9D}" type="presParOf" srcId="{6195B3C2-6CE5-498E-BE99-8701FEAE4EB2}" destId="{554FD254-89F2-4BF5-8E23-E093A5FF6597}" srcOrd="0" destOrd="0" presId="urn:microsoft.com/office/officeart/2005/8/layout/orgChart1"/>
    <dgm:cxn modelId="{3500FF56-20BC-4719-AA81-052FB0051938}" type="presParOf" srcId="{554FD254-89F2-4BF5-8E23-E093A5FF6597}" destId="{D23D024F-2D5C-40FF-B8A5-707C07D71D62}" srcOrd="0" destOrd="0" presId="urn:microsoft.com/office/officeart/2005/8/layout/orgChart1"/>
    <dgm:cxn modelId="{6BE04DA5-D8AA-416E-92ED-0788E1DD39E2}" type="presParOf" srcId="{554FD254-89F2-4BF5-8E23-E093A5FF6597}" destId="{08AEF701-50FE-4231-B034-E6BE308FB19C}" srcOrd="1" destOrd="0" presId="urn:microsoft.com/office/officeart/2005/8/layout/orgChart1"/>
    <dgm:cxn modelId="{D5778D07-D499-4874-AE9D-A5B62260F0BD}" type="presParOf" srcId="{6195B3C2-6CE5-498E-BE99-8701FEAE4EB2}" destId="{8682B4FC-33F7-4E84-93F7-4C1B309CAC97}" srcOrd="1" destOrd="0" presId="urn:microsoft.com/office/officeart/2005/8/layout/orgChart1"/>
    <dgm:cxn modelId="{7846F43B-91BC-4321-9AE7-4E51A7A7060E}" type="presParOf" srcId="{8682B4FC-33F7-4E84-93F7-4C1B309CAC97}" destId="{DAB7467D-03F2-4B2A-A5B3-56962785D3F4}" srcOrd="0" destOrd="0" presId="urn:microsoft.com/office/officeart/2005/8/layout/orgChart1"/>
    <dgm:cxn modelId="{D6E5EE77-EACB-43F2-81F8-3B23297D956C}" type="presParOf" srcId="{8682B4FC-33F7-4E84-93F7-4C1B309CAC97}" destId="{840218E2-AB91-4969-B490-6988D7FD5796}" srcOrd="1" destOrd="0" presId="urn:microsoft.com/office/officeart/2005/8/layout/orgChart1"/>
    <dgm:cxn modelId="{63AEE2EE-CD37-4C42-850F-CFEF99FB3388}" type="presParOf" srcId="{840218E2-AB91-4969-B490-6988D7FD5796}" destId="{CCA04169-754D-43A2-BF49-FFFA89B1E11D}" srcOrd="0" destOrd="0" presId="urn:microsoft.com/office/officeart/2005/8/layout/orgChart1"/>
    <dgm:cxn modelId="{67D5C3D5-D059-4F05-A95C-0395FECF55E5}" type="presParOf" srcId="{CCA04169-754D-43A2-BF49-FFFA89B1E11D}" destId="{726D150C-8413-452F-A9DD-E4045A4AADE0}" srcOrd="0" destOrd="0" presId="urn:microsoft.com/office/officeart/2005/8/layout/orgChart1"/>
    <dgm:cxn modelId="{87C57A42-3799-4BF7-96E5-85DBF661A483}" type="presParOf" srcId="{CCA04169-754D-43A2-BF49-FFFA89B1E11D}" destId="{7A1DAAD5-E98F-4095-B1AC-0CB54287DD13}" srcOrd="1" destOrd="0" presId="urn:microsoft.com/office/officeart/2005/8/layout/orgChart1"/>
    <dgm:cxn modelId="{3C7BBE97-4408-4A05-8F05-B7ECFDE0B4DE}" type="presParOf" srcId="{840218E2-AB91-4969-B490-6988D7FD5796}" destId="{3DA486F1-A9EB-48C8-B1FE-E8FA7A99DA0C}" srcOrd="1" destOrd="0" presId="urn:microsoft.com/office/officeart/2005/8/layout/orgChart1"/>
    <dgm:cxn modelId="{28362313-3F37-469A-AA18-B67AB72350FE}" type="presParOf" srcId="{840218E2-AB91-4969-B490-6988D7FD5796}" destId="{5AE4FF6A-A91F-4AEF-86B8-70BA54FBCFF3}" srcOrd="2" destOrd="0" presId="urn:microsoft.com/office/officeart/2005/8/layout/orgChart1"/>
    <dgm:cxn modelId="{121703DF-9A44-4957-9DCB-27875B0049AA}" type="presParOf" srcId="{6195B3C2-6CE5-498E-BE99-8701FEAE4EB2}" destId="{7A08A499-BAED-47EB-8FB0-9267FD20DFB8}" srcOrd="2" destOrd="0" presId="urn:microsoft.com/office/officeart/2005/8/layout/orgChart1"/>
    <dgm:cxn modelId="{D751422A-352F-46E7-9BFA-2FFAD7E08F1E}" type="presParOf" srcId="{25EA3D70-BE62-4148-BC68-83410BCE2FEC}" destId="{DEE4699F-8F37-4202-9021-037E230216D1}" srcOrd="18" destOrd="0" presId="urn:microsoft.com/office/officeart/2005/8/layout/orgChart1"/>
    <dgm:cxn modelId="{08F14616-E5CA-440B-A08C-EA5F4921A453}" type="presParOf" srcId="{25EA3D70-BE62-4148-BC68-83410BCE2FEC}" destId="{8641BBB6-11EF-4F0A-BF3A-91AC6D673A32}" srcOrd="19" destOrd="0" presId="urn:microsoft.com/office/officeart/2005/8/layout/orgChart1"/>
    <dgm:cxn modelId="{A13DC15C-4F47-47C4-9D85-82795F3BA590}" type="presParOf" srcId="{8641BBB6-11EF-4F0A-BF3A-91AC6D673A32}" destId="{03B203EB-F16F-4C7F-A48E-B30215281F1B}" srcOrd="0" destOrd="0" presId="urn:microsoft.com/office/officeart/2005/8/layout/orgChart1"/>
    <dgm:cxn modelId="{F739D526-7D6C-430C-A7AB-7E94778FE11D}" type="presParOf" srcId="{03B203EB-F16F-4C7F-A48E-B30215281F1B}" destId="{867F998F-4C69-4C7A-941A-A8F41E598DD3}" srcOrd="0" destOrd="0" presId="urn:microsoft.com/office/officeart/2005/8/layout/orgChart1"/>
    <dgm:cxn modelId="{98A2A11E-612D-4A85-BCA5-F4EA76A9784A}" type="presParOf" srcId="{03B203EB-F16F-4C7F-A48E-B30215281F1B}" destId="{7165F13D-4FB1-4ABC-BD80-C57D6DAF43BC}" srcOrd="1" destOrd="0" presId="urn:microsoft.com/office/officeart/2005/8/layout/orgChart1"/>
    <dgm:cxn modelId="{C565D25F-EDA1-4A5F-B7DD-C1C9C473D392}" type="presParOf" srcId="{8641BBB6-11EF-4F0A-BF3A-91AC6D673A32}" destId="{9D42BEA1-7B3B-4E11-81CD-22D182AB0088}" srcOrd="1" destOrd="0" presId="urn:microsoft.com/office/officeart/2005/8/layout/orgChart1"/>
    <dgm:cxn modelId="{7A82061E-6DFD-4BD5-93C0-5EE78BCFF0FA}" type="presParOf" srcId="{9D42BEA1-7B3B-4E11-81CD-22D182AB0088}" destId="{2822B9FE-745C-4E47-9015-0F01A65697CC}" srcOrd="0" destOrd="0" presId="urn:microsoft.com/office/officeart/2005/8/layout/orgChart1"/>
    <dgm:cxn modelId="{FDFA2452-A735-4BEC-B3F0-D3CFF8D1B971}" type="presParOf" srcId="{9D42BEA1-7B3B-4E11-81CD-22D182AB0088}" destId="{B9BA5E3F-9C5C-4F62-9C8B-6A0B28742CF1}" srcOrd="1" destOrd="0" presId="urn:microsoft.com/office/officeart/2005/8/layout/orgChart1"/>
    <dgm:cxn modelId="{3A03CBE3-B1E6-40BC-A311-1B49529BACAC}" type="presParOf" srcId="{B9BA5E3F-9C5C-4F62-9C8B-6A0B28742CF1}" destId="{FE093BEF-1E90-4207-84D5-48B16545EFBB}" srcOrd="0" destOrd="0" presId="urn:microsoft.com/office/officeart/2005/8/layout/orgChart1"/>
    <dgm:cxn modelId="{A83144F9-811F-4CA5-93C8-DB3E8CBFD839}" type="presParOf" srcId="{FE093BEF-1E90-4207-84D5-48B16545EFBB}" destId="{B5D6DD2B-FDBD-42C2-9E18-86F96665E6A3}" srcOrd="0" destOrd="0" presId="urn:microsoft.com/office/officeart/2005/8/layout/orgChart1"/>
    <dgm:cxn modelId="{EC4DB49A-95E9-49B6-AFA2-E9AE54306F74}" type="presParOf" srcId="{FE093BEF-1E90-4207-84D5-48B16545EFBB}" destId="{98868A1C-0A1B-408D-AD25-91BF4C4E6AA7}" srcOrd="1" destOrd="0" presId="urn:microsoft.com/office/officeart/2005/8/layout/orgChart1"/>
    <dgm:cxn modelId="{773CA5E2-1A21-41E5-A9ED-C9FBCC0CE413}" type="presParOf" srcId="{B9BA5E3F-9C5C-4F62-9C8B-6A0B28742CF1}" destId="{FD463886-F551-4569-BCAE-445BE8F52653}" srcOrd="1" destOrd="0" presId="urn:microsoft.com/office/officeart/2005/8/layout/orgChart1"/>
    <dgm:cxn modelId="{97E8376C-1287-4D9E-8923-2A9C972F3F01}" type="presParOf" srcId="{B9BA5E3F-9C5C-4F62-9C8B-6A0B28742CF1}" destId="{2839099E-1AFB-4B48-AE40-2AFFDCDCAB48}" srcOrd="2" destOrd="0" presId="urn:microsoft.com/office/officeart/2005/8/layout/orgChart1"/>
    <dgm:cxn modelId="{000F3D3C-8DC9-46F8-9C55-DBDDFA1248DF}" type="presParOf" srcId="{8641BBB6-11EF-4F0A-BF3A-91AC6D673A32}" destId="{1FDC82EA-7081-4142-A977-DAC2594437B3}" srcOrd="2" destOrd="0" presId="urn:microsoft.com/office/officeart/2005/8/layout/orgChart1"/>
    <dgm:cxn modelId="{FB01C65A-C6B6-41A3-BFE6-453634E5B1BE}" type="presParOf" srcId="{25EA3D70-BE62-4148-BC68-83410BCE2FEC}" destId="{F6A567E6-E90B-4526-BCEC-BE39ED4C77D1}" srcOrd="20" destOrd="0" presId="urn:microsoft.com/office/officeart/2005/8/layout/orgChart1"/>
    <dgm:cxn modelId="{76303A63-787E-4C1E-90CA-C8DB692D8176}" type="presParOf" srcId="{25EA3D70-BE62-4148-BC68-83410BCE2FEC}" destId="{6C26F186-6172-4B3B-9438-8D8994511652}" srcOrd="21" destOrd="0" presId="urn:microsoft.com/office/officeart/2005/8/layout/orgChart1"/>
    <dgm:cxn modelId="{862D5DB6-6FAD-4022-B9B6-1E52BB9EECB8}" type="presParOf" srcId="{6C26F186-6172-4B3B-9438-8D8994511652}" destId="{9972458C-379D-46D8-959B-85F51E031C24}" srcOrd="0" destOrd="0" presId="urn:microsoft.com/office/officeart/2005/8/layout/orgChart1"/>
    <dgm:cxn modelId="{89883191-135C-434A-AAAC-487108D1E1BB}" type="presParOf" srcId="{9972458C-379D-46D8-959B-85F51E031C24}" destId="{ECF477F4-343D-453F-8D53-57F89768D9E9}" srcOrd="0" destOrd="0" presId="urn:microsoft.com/office/officeart/2005/8/layout/orgChart1"/>
    <dgm:cxn modelId="{D023AF8C-8435-42B6-A0C4-A10CD267C47E}" type="presParOf" srcId="{9972458C-379D-46D8-959B-85F51E031C24}" destId="{594E6579-519E-4BD2-99B3-965451381762}" srcOrd="1" destOrd="0" presId="urn:microsoft.com/office/officeart/2005/8/layout/orgChart1"/>
    <dgm:cxn modelId="{1B22262E-B39D-407A-AD8A-17D6AA56FC29}" type="presParOf" srcId="{6C26F186-6172-4B3B-9438-8D8994511652}" destId="{1FFCAF57-28E3-496B-B096-92CC8C2CB3D5}" srcOrd="1" destOrd="0" presId="urn:microsoft.com/office/officeart/2005/8/layout/orgChart1"/>
    <dgm:cxn modelId="{7D7BF535-F41B-4925-9E8E-88A84134F417}" type="presParOf" srcId="{1FFCAF57-28E3-496B-B096-92CC8C2CB3D5}" destId="{A88B5DF6-07A0-4939-AD18-E6FB0EA27EF0}" srcOrd="0" destOrd="0" presId="urn:microsoft.com/office/officeart/2005/8/layout/orgChart1"/>
    <dgm:cxn modelId="{11E83FEB-993F-416A-9FD1-11FBC8F6765D}" type="presParOf" srcId="{1FFCAF57-28E3-496B-B096-92CC8C2CB3D5}" destId="{B86EF11F-35E2-460C-8226-875AB45BBA4E}" srcOrd="1" destOrd="0" presId="urn:microsoft.com/office/officeart/2005/8/layout/orgChart1"/>
    <dgm:cxn modelId="{AF1AFB3D-BDAA-4102-9CE4-755C31BEF49D}" type="presParOf" srcId="{B86EF11F-35E2-460C-8226-875AB45BBA4E}" destId="{5BB7FF1E-346A-4429-B4D4-DEF708504D45}" srcOrd="0" destOrd="0" presId="urn:microsoft.com/office/officeart/2005/8/layout/orgChart1"/>
    <dgm:cxn modelId="{0DAF2486-29B2-4F4E-A18D-C311F7EF11FA}" type="presParOf" srcId="{5BB7FF1E-346A-4429-B4D4-DEF708504D45}" destId="{EC89F701-9E91-4891-8006-4B821E249111}" srcOrd="0" destOrd="0" presId="urn:microsoft.com/office/officeart/2005/8/layout/orgChart1"/>
    <dgm:cxn modelId="{ECDE7397-D617-4865-8F3F-DE9AE2D089C9}" type="presParOf" srcId="{5BB7FF1E-346A-4429-B4D4-DEF708504D45}" destId="{C24EF0BE-047D-4DB8-88B9-3B1C3978E8F8}" srcOrd="1" destOrd="0" presId="urn:microsoft.com/office/officeart/2005/8/layout/orgChart1"/>
    <dgm:cxn modelId="{73BC32EF-7DA0-470D-BE16-8746861F6DC8}" type="presParOf" srcId="{B86EF11F-35E2-460C-8226-875AB45BBA4E}" destId="{93BFAF33-2F33-4549-B42E-0D9FF62915B7}" srcOrd="1" destOrd="0" presId="urn:microsoft.com/office/officeart/2005/8/layout/orgChart1"/>
    <dgm:cxn modelId="{71E82B13-CF0E-4B11-A768-CAB927871B81}" type="presParOf" srcId="{B86EF11F-35E2-460C-8226-875AB45BBA4E}" destId="{3DB7A24D-E366-4754-8AE6-7191C50C24C2}" srcOrd="2" destOrd="0" presId="urn:microsoft.com/office/officeart/2005/8/layout/orgChart1"/>
    <dgm:cxn modelId="{4AB77B61-08C2-4878-BB88-44B3CACBE763}" type="presParOf" srcId="{6C26F186-6172-4B3B-9438-8D8994511652}" destId="{A98892FC-01BE-43B4-B5E0-73EFFB63E016}" srcOrd="2" destOrd="0" presId="urn:microsoft.com/office/officeart/2005/8/layout/orgChart1"/>
    <dgm:cxn modelId="{9D29D00F-1EB2-40F6-8A01-0AB5C15CDCD6}" type="presParOf" srcId="{64B9CEA5-8725-4C19-A581-6A625B362A1A}" destId="{62685472-B3BC-4A89-AFF3-2FF7E039388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D7DF5D-EBC1-4825-B74C-B6CB5290E438}">
      <dsp:nvSpPr>
        <dsp:cNvPr id="0" name=""/>
        <dsp:cNvSpPr/>
      </dsp:nvSpPr>
      <dsp:spPr>
        <a:xfrm>
          <a:off x="2190775" y="376705"/>
          <a:ext cx="3626621" cy="655543"/>
        </a:xfrm>
        <a:prstGeom prst="roundRect">
          <a:avLst/>
        </a:prstGeom>
        <a:solidFill>
          <a:schemeClr val="accent1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    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COMMISSIONS  &amp;  BOARDS</a:t>
          </a:r>
          <a:r>
            <a:rPr lang="en-US" sz="2800" b="1" kern="1200" dirty="0">
              <a:solidFill>
                <a:schemeClr val="tx1"/>
              </a:solidFill>
            </a:rPr>
            <a:t>	</a:t>
          </a:r>
        </a:p>
      </dsp:txBody>
      <dsp:txXfrm>
        <a:off x="2222776" y="408706"/>
        <a:ext cx="3562619" cy="591541"/>
      </dsp:txXfrm>
    </dsp:sp>
    <dsp:sp modelId="{044A77ED-6DE0-493C-83EC-CCAA92B11A43}">
      <dsp:nvSpPr>
        <dsp:cNvPr id="0" name=""/>
        <dsp:cNvSpPr/>
      </dsp:nvSpPr>
      <dsp:spPr>
        <a:xfrm>
          <a:off x="3958366" y="1032249"/>
          <a:ext cx="91440" cy="3324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8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62A89-0A73-4115-9CB7-695A60E9A2B2}">
      <dsp:nvSpPr>
        <dsp:cNvPr id="0" name=""/>
        <dsp:cNvSpPr/>
      </dsp:nvSpPr>
      <dsp:spPr>
        <a:xfrm>
          <a:off x="2271244" y="1364729"/>
          <a:ext cx="3465684" cy="831201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Mizoram State Commission for Protection of Child Rights</a:t>
          </a:r>
        </a:p>
      </dsp:txBody>
      <dsp:txXfrm>
        <a:off x="2295589" y="1389074"/>
        <a:ext cx="3416994" cy="782511"/>
      </dsp:txXfrm>
    </dsp:sp>
    <dsp:sp modelId="{5CDE63E8-F076-4502-9660-48869B44DDED}">
      <dsp:nvSpPr>
        <dsp:cNvPr id="0" name=""/>
        <dsp:cNvSpPr/>
      </dsp:nvSpPr>
      <dsp:spPr>
        <a:xfrm>
          <a:off x="3958366" y="2195930"/>
          <a:ext cx="91440" cy="3324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8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0240E9-3B73-46EE-BA99-27B32F2E105E}">
      <dsp:nvSpPr>
        <dsp:cNvPr id="0" name=""/>
        <dsp:cNvSpPr/>
      </dsp:nvSpPr>
      <dsp:spPr>
        <a:xfrm>
          <a:off x="2365072" y="2528411"/>
          <a:ext cx="3278028" cy="83120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Mizoram State Commission for Women</a:t>
          </a:r>
        </a:p>
      </dsp:txBody>
      <dsp:txXfrm>
        <a:off x="2389417" y="2552756"/>
        <a:ext cx="3229338" cy="782511"/>
      </dsp:txXfrm>
    </dsp:sp>
    <dsp:sp modelId="{BD993961-AF62-46A2-87F8-43CB20545F2D}">
      <dsp:nvSpPr>
        <dsp:cNvPr id="0" name=""/>
        <dsp:cNvSpPr/>
      </dsp:nvSpPr>
      <dsp:spPr>
        <a:xfrm>
          <a:off x="3958366" y="3359612"/>
          <a:ext cx="91440" cy="3324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8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E09EF-7D57-4CD1-B37F-D0F437E5A6C3}">
      <dsp:nvSpPr>
        <dsp:cNvPr id="0" name=""/>
        <dsp:cNvSpPr/>
      </dsp:nvSpPr>
      <dsp:spPr>
        <a:xfrm>
          <a:off x="2522312" y="3692092"/>
          <a:ext cx="2963547" cy="83120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Mizoram State Council for Child Welfare</a:t>
          </a:r>
        </a:p>
      </dsp:txBody>
      <dsp:txXfrm>
        <a:off x="2546657" y="3716437"/>
        <a:ext cx="2914857" cy="782511"/>
      </dsp:txXfrm>
    </dsp:sp>
    <dsp:sp modelId="{06331EBF-519A-4415-96AC-8438C6D983D6}">
      <dsp:nvSpPr>
        <dsp:cNvPr id="0" name=""/>
        <dsp:cNvSpPr/>
      </dsp:nvSpPr>
      <dsp:spPr>
        <a:xfrm>
          <a:off x="3958366" y="4523293"/>
          <a:ext cx="91440" cy="3324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3248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82D438-C04A-4696-86B9-07744CDD3E13}">
      <dsp:nvSpPr>
        <dsp:cNvPr id="0" name=""/>
        <dsp:cNvSpPr/>
      </dsp:nvSpPr>
      <dsp:spPr>
        <a:xfrm>
          <a:off x="2720903" y="4855774"/>
          <a:ext cx="2566366" cy="83120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Bal Bhavan Society</a:t>
          </a:r>
        </a:p>
      </dsp:txBody>
      <dsp:txXfrm>
        <a:off x="2745248" y="4880119"/>
        <a:ext cx="2517676" cy="7825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8B5DF6-07A0-4939-AD18-E6FB0EA27EF0}">
      <dsp:nvSpPr>
        <dsp:cNvPr id="0" name=""/>
        <dsp:cNvSpPr/>
      </dsp:nvSpPr>
      <dsp:spPr>
        <a:xfrm>
          <a:off x="10837584" y="1863351"/>
          <a:ext cx="133188" cy="12292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9200"/>
              </a:lnTo>
              <a:lnTo>
                <a:pt x="133188" y="1229200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F6A567E6-E90B-4526-BCEC-BE39ED4C77D1}">
      <dsp:nvSpPr>
        <dsp:cNvPr id="0" name=""/>
        <dsp:cNvSpPr/>
      </dsp:nvSpPr>
      <dsp:spPr>
        <a:xfrm>
          <a:off x="5820813" y="1232925"/>
          <a:ext cx="5371941" cy="186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232"/>
              </a:lnTo>
              <a:lnTo>
                <a:pt x="5371941" y="93232"/>
              </a:lnTo>
              <a:lnTo>
                <a:pt x="5371941" y="186464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headEnd type="none" w="med" len="med"/>
          <a:tailEnd type="none" w="med" len="me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2822B9FE-745C-4E47-9015-0F01A65697CC}">
      <dsp:nvSpPr>
        <dsp:cNvPr id="0" name=""/>
        <dsp:cNvSpPr/>
      </dsp:nvSpPr>
      <dsp:spPr>
        <a:xfrm>
          <a:off x="9763196" y="1863351"/>
          <a:ext cx="133188" cy="11463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6352"/>
              </a:lnTo>
              <a:lnTo>
                <a:pt x="133188" y="1146352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DEE4699F-8F37-4202-9021-037E230216D1}">
      <dsp:nvSpPr>
        <dsp:cNvPr id="0" name=""/>
        <dsp:cNvSpPr/>
      </dsp:nvSpPr>
      <dsp:spPr>
        <a:xfrm>
          <a:off x="5820813" y="1232925"/>
          <a:ext cx="4297552" cy="186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232"/>
              </a:lnTo>
              <a:lnTo>
                <a:pt x="4297552" y="93232"/>
              </a:lnTo>
              <a:lnTo>
                <a:pt x="4297552" y="186464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headEnd type="none" w="med" len="med"/>
          <a:tailEnd type="none" w="med" len="me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DAB7467D-03F2-4B2A-A5B3-56962785D3F4}">
      <dsp:nvSpPr>
        <dsp:cNvPr id="0" name=""/>
        <dsp:cNvSpPr/>
      </dsp:nvSpPr>
      <dsp:spPr>
        <a:xfrm>
          <a:off x="8688808" y="1863351"/>
          <a:ext cx="133188" cy="12974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97425"/>
              </a:lnTo>
              <a:lnTo>
                <a:pt x="133188" y="1297425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A04EBD86-4FE9-4BE4-901A-565169FDBEE7}">
      <dsp:nvSpPr>
        <dsp:cNvPr id="0" name=""/>
        <dsp:cNvSpPr/>
      </dsp:nvSpPr>
      <dsp:spPr>
        <a:xfrm>
          <a:off x="5820813" y="1232925"/>
          <a:ext cx="3223164" cy="186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232"/>
              </a:lnTo>
              <a:lnTo>
                <a:pt x="3223164" y="93232"/>
              </a:lnTo>
              <a:lnTo>
                <a:pt x="3223164" y="186464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headEnd type="none" w="med" len="med"/>
          <a:tailEnd type="none" w="med" len="me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CD24F8CC-2108-4AAC-8C6F-D698A9A29AEB}">
      <dsp:nvSpPr>
        <dsp:cNvPr id="0" name=""/>
        <dsp:cNvSpPr/>
      </dsp:nvSpPr>
      <dsp:spPr>
        <a:xfrm>
          <a:off x="7614420" y="1863351"/>
          <a:ext cx="133188" cy="13769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6939"/>
              </a:lnTo>
              <a:lnTo>
                <a:pt x="133188" y="1376939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CA9B3B7D-B57B-4B18-A56F-845DC8F8AF80}">
      <dsp:nvSpPr>
        <dsp:cNvPr id="0" name=""/>
        <dsp:cNvSpPr/>
      </dsp:nvSpPr>
      <dsp:spPr>
        <a:xfrm>
          <a:off x="5820813" y="1232925"/>
          <a:ext cx="2148776" cy="186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232"/>
              </a:lnTo>
              <a:lnTo>
                <a:pt x="2148776" y="93232"/>
              </a:lnTo>
              <a:lnTo>
                <a:pt x="2148776" y="186464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headEnd type="none" w="med" len="med"/>
          <a:tailEnd type="none" w="med" len="me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208D9F8F-EDE7-4E89-9FCD-43FC97DC418C}">
      <dsp:nvSpPr>
        <dsp:cNvPr id="0" name=""/>
        <dsp:cNvSpPr/>
      </dsp:nvSpPr>
      <dsp:spPr>
        <a:xfrm>
          <a:off x="6540032" y="2060582"/>
          <a:ext cx="100291" cy="14454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5438"/>
              </a:lnTo>
              <a:lnTo>
                <a:pt x="100291" y="1445438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4F1ADD93-1DFC-4C49-975D-BFDAEFF81680}">
      <dsp:nvSpPr>
        <dsp:cNvPr id="0" name=""/>
        <dsp:cNvSpPr/>
      </dsp:nvSpPr>
      <dsp:spPr>
        <a:xfrm>
          <a:off x="5820813" y="1232925"/>
          <a:ext cx="1074388" cy="1864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232"/>
              </a:lnTo>
              <a:lnTo>
                <a:pt x="1074388" y="93232"/>
              </a:lnTo>
              <a:lnTo>
                <a:pt x="1074388" y="186464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headEnd type="none" w="med" len="med"/>
          <a:tailEnd type="none" w="med" len="me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2759DCF0-524A-4D13-8505-6C08BCDF209D}">
      <dsp:nvSpPr>
        <dsp:cNvPr id="0" name=""/>
        <dsp:cNvSpPr/>
      </dsp:nvSpPr>
      <dsp:spPr>
        <a:xfrm>
          <a:off x="5419923" y="2076413"/>
          <a:ext cx="91440" cy="15721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2165"/>
              </a:lnTo>
              <a:lnTo>
                <a:pt x="101241" y="1572165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F0695D80-92F6-47C5-98A0-AFC7E11C7A7E}">
      <dsp:nvSpPr>
        <dsp:cNvPr id="0" name=""/>
        <dsp:cNvSpPr/>
      </dsp:nvSpPr>
      <dsp:spPr>
        <a:xfrm>
          <a:off x="5775093" y="1232925"/>
          <a:ext cx="91440" cy="18646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6464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headEnd type="none" w="med" len="med"/>
          <a:tailEnd type="none" w="med" len="me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759EE823-0B0B-49D7-9766-E71D67A42F83}">
      <dsp:nvSpPr>
        <dsp:cNvPr id="0" name=""/>
        <dsp:cNvSpPr/>
      </dsp:nvSpPr>
      <dsp:spPr>
        <a:xfrm>
          <a:off x="4345535" y="2108072"/>
          <a:ext cx="91440" cy="17414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41412"/>
              </a:lnTo>
              <a:lnTo>
                <a:pt x="101241" y="1741412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6C280241-E38D-4AAC-866F-DA3948FB563F}">
      <dsp:nvSpPr>
        <dsp:cNvPr id="0" name=""/>
        <dsp:cNvSpPr/>
      </dsp:nvSpPr>
      <dsp:spPr>
        <a:xfrm>
          <a:off x="4746425" y="1232925"/>
          <a:ext cx="1074388" cy="186464"/>
        </a:xfrm>
        <a:custGeom>
          <a:avLst/>
          <a:gdLst/>
          <a:ahLst/>
          <a:cxnLst/>
          <a:rect l="0" t="0" r="0" b="0"/>
          <a:pathLst>
            <a:path>
              <a:moveTo>
                <a:pt x="1074388" y="0"/>
              </a:moveTo>
              <a:lnTo>
                <a:pt x="1074388" y="93232"/>
              </a:lnTo>
              <a:lnTo>
                <a:pt x="0" y="93232"/>
              </a:lnTo>
              <a:lnTo>
                <a:pt x="0" y="186464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headEnd type="none" w="med" len="med"/>
          <a:tailEnd type="none" w="med" len="me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DD0E2B85-C68E-4494-85F7-43013D6E9E39}">
      <dsp:nvSpPr>
        <dsp:cNvPr id="0" name=""/>
        <dsp:cNvSpPr/>
      </dsp:nvSpPr>
      <dsp:spPr>
        <a:xfrm>
          <a:off x="3271147" y="2069159"/>
          <a:ext cx="91440" cy="19047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04783"/>
              </a:lnTo>
              <a:lnTo>
                <a:pt x="101241" y="1904783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38A26061-9632-4FF4-B682-D235D0683AB7}">
      <dsp:nvSpPr>
        <dsp:cNvPr id="0" name=""/>
        <dsp:cNvSpPr/>
      </dsp:nvSpPr>
      <dsp:spPr>
        <a:xfrm>
          <a:off x="3672037" y="1232925"/>
          <a:ext cx="2148776" cy="186464"/>
        </a:xfrm>
        <a:custGeom>
          <a:avLst/>
          <a:gdLst/>
          <a:ahLst/>
          <a:cxnLst/>
          <a:rect l="0" t="0" r="0" b="0"/>
          <a:pathLst>
            <a:path>
              <a:moveTo>
                <a:pt x="2148776" y="0"/>
              </a:moveTo>
              <a:lnTo>
                <a:pt x="2148776" y="93232"/>
              </a:lnTo>
              <a:lnTo>
                <a:pt x="0" y="93232"/>
              </a:lnTo>
              <a:lnTo>
                <a:pt x="0" y="186464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headEnd type="none" w="med" len="med"/>
          <a:tailEnd type="none" w="med" len="me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C8960994-6FBC-4599-BA3C-1439E7425F2D}">
      <dsp:nvSpPr>
        <dsp:cNvPr id="0" name=""/>
        <dsp:cNvSpPr/>
      </dsp:nvSpPr>
      <dsp:spPr>
        <a:xfrm>
          <a:off x="2242479" y="2069154"/>
          <a:ext cx="100291" cy="14297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9784"/>
              </a:lnTo>
              <a:lnTo>
                <a:pt x="100291" y="1429784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60A6F14B-3D51-4FD7-91E8-AEE0F855FB14}">
      <dsp:nvSpPr>
        <dsp:cNvPr id="0" name=""/>
        <dsp:cNvSpPr/>
      </dsp:nvSpPr>
      <dsp:spPr>
        <a:xfrm>
          <a:off x="2597648" y="1232925"/>
          <a:ext cx="3223164" cy="186464"/>
        </a:xfrm>
        <a:custGeom>
          <a:avLst/>
          <a:gdLst/>
          <a:ahLst/>
          <a:cxnLst/>
          <a:rect l="0" t="0" r="0" b="0"/>
          <a:pathLst>
            <a:path>
              <a:moveTo>
                <a:pt x="3223164" y="0"/>
              </a:moveTo>
              <a:lnTo>
                <a:pt x="3223164" y="93232"/>
              </a:lnTo>
              <a:lnTo>
                <a:pt x="0" y="93232"/>
              </a:lnTo>
              <a:lnTo>
                <a:pt x="0" y="186464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headEnd type="none" w="med" len="med"/>
          <a:tailEnd type="none" w="med" len="me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347723E0-5BB9-45FA-93A0-8ECE740B0996}">
      <dsp:nvSpPr>
        <dsp:cNvPr id="0" name=""/>
        <dsp:cNvSpPr/>
      </dsp:nvSpPr>
      <dsp:spPr>
        <a:xfrm>
          <a:off x="1122370" y="2060582"/>
          <a:ext cx="91440" cy="17086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08687"/>
              </a:lnTo>
              <a:lnTo>
                <a:pt x="101241" y="1708687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737C2BC1-A58E-4EE0-8A30-AB50094AF4D3}">
      <dsp:nvSpPr>
        <dsp:cNvPr id="0" name=""/>
        <dsp:cNvSpPr/>
      </dsp:nvSpPr>
      <dsp:spPr>
        <a:xfrm>
          <a:off x="1523260" y="1232925"/>
          <a:ext cx="4297552" cy="186464"/>
        </a:xfrm>
        <a:custGeom>
          <a:avLst/>
          <a:gdLst/>
          <a:ahLst/>
          <a:cxnLst/>
          <a:rect l="0" t="0" r="0" b="0"/>
          <a:pathLst>
            <a:path>
              <a:moveTo>
                <a:pt x="4297552" y="0"/>
              </a:moveTo>
              <a:lnTo>
                <a:pt x="4297552" y="93232"/>
              </a:lnTo>
              <a:lnTo>
                <a:pt x="0" y="93232"/>
              </a:lnTo>
              <a:lnTo>
                <a:pt x="0" y="186464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headEnd type="none" w="med" len="med"/>
          <a:tailEnd type="none" w="med" len="me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C5B627AA-65FF-4828-8703-4031A186D96C}">
      <dsp:nvSpPr>
        <dsp:cNvPr id="0" name=""/>
        <dsp:cNvSpPr/>
      </dsp:nvSpPr>
      <dsp:spPr>
        <a:xfrm>
          <a:off x="93702" y="2049039"/>
          <a:ext cx="100273" cy="18441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4151"/>
              </a:lnTo>
              <a:lnTo>
                <a:pt x="100273" y="1844151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49B414D4-2278-44EC-A536-1093C7464BAE}">
      <dsp:nvSpPr>
        <dsp:cNvPr id="0" name=""/>
        <dsp:cNvSpPr/>
      </dsp:nvSpPr>
      <dsp:spPr>
        <a:xfrm>
          <a:off x="448872" y="1232925"/>
          <a:ext cx="5371941" cy="186464"/>
        </a:xfrm>
        <a:custGeom>
          <a:avLst/>
          <a:gdLst/>
          <a:ahLst/>
          <a:cxnLst/>
          <a:rect l="0" t="0" r="0" b="0"/>
          <a:pathLst>
            <a:path>
              <a:moveTo>
                <a:pt x="5371941" y="0"/>
              </a:moveTo>
              <a:lnTo>
                <a:pt x="5371941" y="93232"/>
              </a:lnTo>
              <a:lnTo>
                <a:pt x="0" y="93232"/>
              </a:lnTo>
              <a:lnTo>
                <a:pt x="0" y="186464"/>
              </a:lnTo>
            </a:path>
          </a:pathLst>
        </a:custGeom>
        <a:noFill/>
        <a:ln w="9525" cap="flat" cmpd="sng" algn="ctr">
          <a:solidFill>
            <a:schemeClr val="dk1"/>
          </a:solidFill>
          <a:prstDash val="solid"/>
          <a:headEnd type="none" w="med" len="med"/>
          <a:tailEnd type="none" w="med" len="me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6866B370-914A-4C89-9703-5455388C5EF4}">
      <dsp:nvSpPr>
        <dsp:cNvPr id="0" name=""/>
        <dsp:cNvSpPr/>
      </dsp:nvSpPr>
      <dsp:spPr>
        <a:xfrm>
          <a:off x="3524064" y="380385"/>
          <a:ext cx="4593498" cy="85254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latin typeface="Aptos" panose="020B0004020202020204" pitchFamily="34" charset="0"/>
            </a:rPr>
            <a:t>DIRECTORATE OF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latin typeface="Aptos" panose="020B0004020202020204" pitchFamily="34" charset="0"/>
            </a:rPr>
            <a:t>WOMEN &amp; CHILD DEVELOPMENT</a:t>
          </a:r>
          <a:endParaRPr lang="en-IN" sz="2000" kern="1200" dirty="0">
            <a:latin typeface="Aptos" panose="020B0004020202020204" pitchFamily="34" charset="0"/>
          </a:endParaRPr>
        </a:p>
      </dsp:txBody>
      <dsp:txXfrm>
        <a:off x="3565682" y="422003"/>
        <a:ext cx="4510262" cy="769304"/>
      </dsp:txXfrm>
    </dsp:sp>
    <dsp:sp modelId="{C1002321-E701-4F43-A02E-B52DEABD3320}">
      <dsp:nvSpPr>
        <dsp:cNvPr id="0" name=""/>
        <dsp:cNvSpPr/>
      </dsp:nvSpPr>
      <dsp:spPr>
        <a:xfrm>
          <a:off x="4910" y="1419389"/>
          <a:ext cx="887924" cy="629649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Aptos" panose="020B0004020202020204" pitchFamily="34" charset="0"/>
            </a:rPr>
            <a:t>DPO Aizawl District</a:t>
          </a:r>
          <a:endParaRPr lang="en-IN" sz="1400" b="1" kern="1200" dirty="0">
            <a:latin typeface="Aptos" panose="020B0004020202020204" pitchFamily="34" charset="0"/>
          </a:endParaRPr>
        </a:p>
      </dsp:txBody>
      <dsp:txXfrm>
        <a:off x="35647" y="1450126"/>
        <a:ext cx="826450" cy="568175"/>
      </dsp:txXfrm>
    </dsp:sp>
    <dsp:sp modelId="{0D50B5D2-0CFA-4FC9-A092-C7B78793B08B}">
      <dsp:nvSpPr>
        <dsp:cNvPr id="0" name=""/>
        <dsp:cNvSpPr/>
      </dsp:nvSpPr>
      <dsp:spPr>
        <a:xfrm>
          <a:off x="193975" y="2374978"/>
          <a:ext cx="887924" cy="3036425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Aibawk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Aizawl Urban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Darlawn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Thingsulthliah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Tlangnuam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AWWS - 513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AWHS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- 513</a:t>
          </a:r>
          <a:endParaRPr lang="en-IN" sz="1050" b="1" kern="1200" dirty="0">
            <a:latin typeface="Aptos" panose="020B0004020202020204" pitchFamily="34" charset="0"/>
          </a:endParaRPr>
        </a:p>
      </dsp:txBody>
      <dsp:txXfrm>
        <a:off x="237320" y="2418323"/>
        <a:ext cx="801234" cy="2949735"/>
      </dsp:txXfrm>
    </dsp:sp>
    <dsp:sp modelId="{51D35FA3-C6F1-4FAB-AF55-D830A4287CC7}">
      <dsp:nvSpPr>
        <dsp:cNvPr id="0" name=""/>
        <dsp:cNvSpPr/>
      </dsp:nvSpPr>
      <dsp:spPr>
        <a:xfrm>
          <a:off x="1079298" y="1419389"/>
          <a:ext cx="887924" cy="641192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Aptos" panose="020B0004020202020204" pitchFamily="34" charset="0"/>
            </a:rPr>
            <a:t>DPO </a:t>
          </a:r>
          <a:r>
            <a:rPr lang="en-GB" sz="1400" b="1" kern="1200" dirty="0" err="1">
              <a:latin typeface="Aptos" panose="020B0004020202020204" pitchFamily="34" charset="0"/>
            </a:rPr>
            <a:t>Champhai</a:t>
          </a:r>
          <a:r>
            <a:rPr lang="en-GB" sz="1400" b="1" kern="1200" dirty="0">
              <a:latin typeface="Aptos" panose="020B0004020202020204" pitchFamily="34" charset="0"/>
            </a:rPr>
            <a:t> District</a:t>
          </a:r>
          <a:endParaRPr lang="en-IN" sz="1400" b="1" kern="1200" dirty="0">
            <a:latin typeface="Aptos" panose="020B0004020202020204" pitchFamily="34" charset="0"/>
          </a:endParaRPr>
        </a:p>
      </dsp:txBody>
      <dsp:txXfrm>
        <a:off x="1110598" y="1450689"/>
        <a:ext cx="825324" cy="578592"/>
      </dsp:txXfrm>
    </dsp:sp>
    <dsp:sp modelId="{A4B5EF6E-BE94-4F3B-85D3-3B96CAB0BAAE}">
      <dsp:nvSpPr>
        <dsp:cNvPr id="0" name=""/>
        <dsp:cNvSpPr/>
      </dsp:nvSpPr>
      <dsp:spPr>
        <a:xfrm>
          <a:off x="1223612" y="2386521"/>
          <a:ext cx="887924" cy="2765497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Champhai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Khawzawl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Khawbung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AWWS -144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AWHS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-144</a:t>
          </a:r>
          <a:endParaRPr lang="en-IN" sz="1050" b="1" kern="1200" dirty="0">
            <a:latin typeface="Aptos" panose="020B0004020202020204" pitchFamily="34" charset="0"/>
          </a:endParaRPr>
        </a:p>
      </dsp:txBody>
      <dsp:txXfrm>
        <a:off x="1266957" y="2429866"/>
        <a:ext cx="801234" cy="2678807"/>
      </dsp:txXfrm>
    </dsp:sp>
    <dsp:sp modelId="{E9B037AE-2C22-4AEE-8BF9-D8936DA5D70E}">
      <dsp:nvSpPr>
        <dsp:cNvPr id="0" name=""/>
        <dsp:cNvSpPr/>
      </dsp:nvSpPr>
      <dsp:spPr>
        <a:xfrm>
          <a:off x="2153686" y="1419389"/>
          <a:ext cx="887924" cy="649765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Aptos" panose="020B0004020202020204" pitchFamily="34" charset="0"/>
            </a:rPr>
            <a:t>DPO </a:t>
          </a:r>
          <a:r>
            <a:rPr lang="en-GB" sz="1400" b="1" kern="1200" dirty="0" err="1">
              <a:latin typeface="Aptos" panose="020B0004020202020204" pitchFamily="34" charset="0"/>
            </a:rPr>
            <a:t>Kolasib</a:t>
          </a:r>
          <a:r>
            <a:rPr lang="en-GB" sz="1400" b="1" kern="1200" dirty="0">
              <a:latin typeface="Aptos" panose="020B0004020202020204" pitchFamily="34" charset="0"/>
            </a:rPr>
            <a:t> District</a:t>
          </a:r>
          <a:endParaRPr lang="en-IN" sz="1400" b="1" kern="1200" dirty="0">
            <a:latin typeface="Aptos" panose="020B0004020202020204" pitchFamily="34" charset="0"/>
          </a:endParaRPr>
        </a:p>
      </dsp:txBody>
      <dsp:txXfrm>
        <a:off x="2185405" y="1451108"/>
        <a:ext cx="824486" cy="586327"/>
      </dsp:txXfrm>
    </dsp:sp>
    <dsp:sp modelId="{3ABC99B1-F51A-42DF-BAA5-4D67503F4EE3}">
      <dsp:nvSpPr>
        <dsp:cNvPr id="0" name=""/>
        <dsp:cNvSpPr/>
      </dsp:nvSpPr>
      <dsp:spPr>
        <a:xfrm>
          <a:off x="2342770" y="2395094"/>
          <a:ext cx="887924" cy="220769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Bilkhawthlir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Thingdawl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AWWS -139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AWHS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-139</a:t>
          </a:r>
          <a:endParaRPr lang="en-IN" sz="1050" b="1" kern="1200" dirty="0">
            <a:latin typeface="Aptos" panose="020B0004020202020204" pitchFamily="34" charset="0"/>
          </a:endParaRPr>
        </a:p>
      </dsp:txBody>
      <dsp:txXfrm>
        <a:off x="2386115" y="2438439"/>
        <a:ext cx="801234" cy="2121000"/>
      </dsp:txXfrm>
    </dsp:sp>
    <dsp:sp modelId="{B376842C-0687-42B3-BA9D-42CE3FF08DB9}">
      <dsp:nvSpPr>
        <dsp:cNvPr id="0" name=""/>
        <dsp:cNvSpPr/>
      </dsp:nvSpPr>
      <dsp:spPr>
        <a:xfrm>
          <a:off x="3228074" y="1419389"/>
          <a:ext cx="887924" cy="649769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Aptos" panose="020B0004020202020204" pitchFamily="34" charset="0"/>
            </a:rPr>
            <a:t>DPO </a:t>
          </a:r>
          <a:r>
            <a:rPr lang="en-GB" sz="1400" b="1" kern="1200" dirty="0" err="1">
              <a:latin typeface="Aptos" panose="020B0004020202020204" pitchFamily="34" charset="0"/>
            </a:rPr>
            <a:t>Lawngtlai</a:t>
          </a:r>
          <a:r>
            <a:rPr lang="en-GB" sz="1400" b="1" kern="1200" dirty="0">
              <a:latin typeface="Aptos" panose="020B0004020202020204" pitchFamily="34" charset="0"/>
            </a:rPr>
            <a:t> District</a:t>
          </a:r>
          <a:endParaRPr lang="en-IN" sz="1400" b="1" kern="1200" dirty="0">
            <a:latin typeface="Aptos" panose="020B0004020202020204" pitchFamily="34" charset="0"/>
          </a:endParaRPr>
        </a:p>
      </dsp:txBody>
      <dsp:txXfrm>
        <a:off x="3259793" y="1451108"/>
        <a:ext cx="824486" cy="586331"/>
      </dsp:txXfrm>
    </dsp:sp>
    <dsp:sp modelId="{40688498-CA53-40F3-9788-9B7299E6032C}">
      <dsp:nvSpPr>
        <dsp:cNvPr id="0" name=""/>
        <dsp:cNvSpPr/>
      </dsp:nvSpPr>
      <dsp:spPr>
        <a:xfrm>
          <a:off x="3372389" y="2395098"/>
          <a:ext cx="887924" cy="3157689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Chawngte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Lawngtlai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Sangau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South </a:t>
          </a:r>
          <a:r>
            <a:rPr lang="en-GB" sz="1050" b="1" kern="1200" dirty="0" err="1">
              <a:latin typeface="Aptos" panose="020B0004020202020204" pitchFamily="34" charset="0"/>
            </a:rPr>
            <a:t>Bungtlang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AWWS -327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AWHS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-327</a:t>
          </a:r>
          <a:endParaRPr lang="en-IN" sz="1050" b="1" kern="1200" dirty="0">
            <a:latin typeface="Aptos" panose="020B0004020202020204" pitchFamily="34" charset="0"/>
          </a:endParaRPr>
        </a:p>
      </dsp:txBody>
      <dsp:txXfrm>
        <a:off x="3415734" y="2438443"/>
        <a:ext cx="801234" cy="3070999"/>
      </dsp:txXfrm>
    </dsp:sp>
    <dsp:sp modelId="{91070D69-05CC-4EBB-B595-30DF8E62F155}">
      <dsp:nvSpPr>
        <dsp:cNvPr id="0" name=""/>
        <dsp:cNvSpPr/>
      </dsp:nvSpPr>
      <dsp:spPr>
        <a:xfrm>
          <a:off x="4302463" y="1419389"/>
          <a:ext cx="887924" cy="688682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Aptos" panose="020B0004020202020204" pitchFamily="34" charset="0"/>
            </a:rPr>
            <a:t>DPO </a:t>
          </a:r>
          <a:r>
            <a:rPr lang="en-GB" sz="1400" b="1" kern="1200" dirty="0" err="1">
              <a:latin typeface="Aptos" panose="020B0004020202020204" pitchFamily="34" charset="0"/>
            </a:rPr>
            <a:t>Lunglei</a:t>
          </a:r>
          <a:r>
            <a:rPr lang="en-GB" sz="1400" b="1" kern="1200" dirty="0">
              <a:latin typeface="Aptos" panose="020B0004020202020204" pitchFamily="34" charset="0"/>
            </a:rPr>
            <a:t> District</a:t>
          </a:r>
          <a:endParaRPr lang="en-IN" sz="1400" b="1" kern="1200" dirty="0">
            <a:latin typeface="Aptos" panose="020B0004020202020204" pitchFamily="34" charset="0"/>
          </a:endParaRPr>
        </a:p>
      </dsp:txBody>
      <dsp:txXfrm>
        <a:off x="4336082" y="1453008"/>
        <a:ext cx="820686" cy="621444"/>
      </dsp:txXfrm>
    </dsp:sp>
    <dsp:sp modelId="{677B2469-68C1-4869-B4E8-93E7D34E3809}">
      <dsp:nvSpPr>
        <dsp:cNvPr id="0" name=""/>
        <dsp:cNvSpPr/>
      </dsp:nvSpPr>
      <dsp:spPr>
        <a:xfrm>
          <a:off x="4446777" y="2434011"/>
          <a:ext cx="887924" cy="2830946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Bunghmun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Lunglei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Lungsen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AWWS -304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AWHS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-304</a:t>
          </a:r>
          <a:endParaRPr lang="en-IN" sz="1050" b="1" kern="1200" dirty="0">
            <a:latin typeface="Aptos" panose="020B0004020202020204" pitchFamily="34" charset="0"/>
          </a:endParaRPr>
        </a:p>
      </dsp:txBody>
      <dsp:txXfrm>
        <a:off x="4490122" y="2477356"/>
        <a:ext cx="801234" cy="2744256"/>
      </dsp:txXfrm>
    </dsp:sp>
    <dsp:sp modelId="{145747BB-CDEE-4608-8F6E-17388680F49B}">
      <dsp:nvSpPr>
        <dsp:cNvPr id="0" name=""/>
        <dsp:cNvSpPr/>
      </dsp:nvSpPr>
      <dsp:spPr>
        <a:xfrm>
          <a:off x="5376851" y="1419389"/>
          <a:ext cx="887924" cy="657023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Aptos" panose="020B0004020202020204" pitchFamily="34" charset="0"/>
            </a:rPr>
            <a:t>DPO </a:t>
          </a:r>
          <a:r>
            <a:rPr lang="en-GB" sz="1400" b="1" kern="1200" dirty="0" err="1">
              <a:latin typeface="Aptos" panose="020B0004020202020204" pitchFamily="34" charset="0"/>
            </a:rPr>
            <a:t>Mamit</a:t>
          </a:r>
          <a:r>
            <a:rPr lang="en-GB" sz="1400" b="1" kern="1200" dirty="0">
              <a:latin typeface="Aptos" panose="020B0004020202020204" pitchFamily="34" charset="0"/>
            </a:rPr>
            <a:t> District</a:t>
          </a:r>
          <a:endParaRPr lang="en-IN" sz="1400" b="1" kern="1200" dirty="0">
            <a:latin typeface="Aptos" panose="020B0004020202020204" pitchFamily="34" charset="0"/>
          </a:endParaRPr>
        </a:p>
      </dsp:txBody>
      <dsp:txXfrm>
        <a:off x="5408924" y="1451462"/>
        <a:ext cx="823778" cy="592877"/>
      </dsp:txXfrm>
    </dsp:sp>
    <dsp:sp modelId="{68669862-084D-40F4-9D0C-CA82DD8EBBE1}">
      <dsp:nvSpPr>
        <dsp:cNvPr id="0" name=""/>
        <dsp:cNvSpPr/>
      </dsp:nvSpPr>
      <dsp:spPr>
        <a:xfrm>
          <a:off x="5521165" y="2402352"/>
          <a:ext cx="887924" cy="2492451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Reiek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GB" sz="1050" b="1" kern="1200" dirty="0">
              <a:latin typeface="Aptos" panose="020B0004020202020204" pitchFamily="34" charset="0"/>
            </a:rPr>
          </a:br>
          <a:r>
            <a:rPr lang="en-GB" sz="1050" b="1" kern="1200" dirty="0">
              <a:latin typeface="Aptos" panose="020B0004020202020204" pitchFamily="34" charset="0"/>
            </a:rPr>
            <a:t>West </a:t>
          </a:r>
          <a:r>
            <a:rPr lang="en-GB" sz="1050" b="1" kern="1200" dirty="0" err="1">
              <a:latin typeface="Aptos" panose="020B0004020202020204" pitchFamily="34" charset="0"/>
            </a:rPr>
            <a:t>Phaileng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GB" sz="1050" b="1" kern="1200" dirty="0">
              <a:latin typeface="Aptos" panose="020B0004020202020204" pitchFamily="34" charset="0"/>
            </a:rPr>
          </a:br>
          <a:r>
            <a:rPr lang="en-GB" sz="1050" b="1" kern="1200" dirty="0" err="1">
              <a:latin typeface="Aptos" panose="020B0004020202020204" pitchFamily="34" charset="0"/>
            </a:rPr>
            <a:t>Zawlnuam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AWWS -281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AWHS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-281</a:t>
          </a:r>
          <a:endParaRPr lang="en-IN" sz="1050" b="1" kern="1200" dirty="0">
            <a:latin typeface="Aptos" panose="020B0004020202020204" pitchFamily="34" charset="0"/>
          </a:endParaRPr>
        </a:p>
      </dsp:txBody>
      <dsp:txXfrm>
        <a:off x="5564510" y="2445697"/>
        <a:ext cx="801234" cy="2405761"/>
      </dsp:txXfrm>
    </dsp:sp>
    <dsp:sp modelId="{F88C24D3-58E4-4F4B-9B56-0F17FE26B9AF}">
      <dsp:nvSpPr>
        <dsp:cNvPr id="0" name=""/>
        <dsp:cNvSpPr/>
      </dsp:nvSpPr>
      <dsp:spPr>
        <a:xfrm>
          <a:off x="6451239" y="1419389"/>
          <a:ext cx="887924" cy="641192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Aptos" panose="020B0004020202020204" pitchFamily="34" charset="0"/>
            </a:rPr>
            <a:t>DPO </a:t>
          </a:r>
          <a:r>
            <a:rPr lang="en-GB" sz="1400" b="1" kern="1200" dirty="0" err="1">
              <a:latin typeface="Aptos" panose="020B0004020202020204" pitchFamily="34" charset="0"/>
            </a:rPr>
            <a:t>Serchhip</a:t>
          </a:r>
          <a:r>
            <a:rPr lang="en-GB" sz="1400" b="1" kern="1200" dirty="0">
              <a:latin typeface="Aptos" panose="020B0004020202020204" pitchFamily="34" charset="0"/>
            </a:rPr>
            <a:t> District</a:t>
          </a:r>
          <a:endParaRPr lang="en-IN" sz="1400" b="1" kern="1200" dirty="0">
            <a:latin typeface="Aptos" panose="020B0004020202020204" pitchFamily="34" charset="0"/>
          </a:endParaRPr>
        </a:p>
      </dsp:txBody>
      <dsp:txXfrm>
        <a:off x="6482539" y="1450689"/>
        <a:ext cx="825324" cy="578592"/>
      </dsp:txXfrm>
    </dsp:sp>
    <dsp:sp modelId="{18A89650-3BCB-4AFB-BA9E-A0934CA3714D}">
      <dsp:nvSpPr>
        <dsp:cNvPr id="0" name=""/>
        <dsp:cNvSpPr/>
      </dsp:nvSpPr>
      <dsp:spPr>
        <a:xfrm>
          <a:off x="6640323" y="2386521"/>
          <a:ext cx="887924" cy="2238998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E.Lungdar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GB" sz="1050" b="1" kern="1200" dirty="0">
              <a:latin typeface="Aptos" panose="020B0004020202020204" pitchFamily="34" charset="0"/>
            </a:rPr>
          </a:br>
          <a:r>
            <a:rPr lang="en-GB" sz="1050" b="1" kern="1200" dirty="0" err="1">
              <a:latin typeface="Aptos" panose="020B0004020202020204" pitchFamily="34" charset="0"/>
            </a:rPr>
            <a:t>Serchhip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AWWS -160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AWHS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-160</a:t>
          </a:r>
          <a:endParaRPr lang="en-IN" sz="1050" b="1" kern="1200" dirty="0">
            <a:latin typeface="Aptos" panose="020B0004020202020204" pitchFamily="34" charset="0"/>
          </a:endParaRPr>
        </a:p>
      </dsp:txBody>
      <dsp:txXfrm>
        <a:off x="6683668" y="2429866"/>
        <a:ext cx="801234" cy="2152308"/>
      </dsp:txXfrm>
    </dsp:sp>
    <dsp:sp modelId="{409B65FD-0BEE-492C-966F-86B87213A82F}">
      <dsp:nvSpPr>
        <dsp:cNvPr id="0" name=""/>
        <dsp:cNvSpPr/>
      </dsp:nvSpPr>
      <dsp:spPr>
        <a:xfrm>
          <a:off x="7525627" y="1419389"/>
          <a:ext cx="887924" cy="443962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 err="1">
              <a:latin typeface="Aptos" panose="020B0004020202020204" pitchFamily="34" charset="0"/>
            </a:rPr>
            <a:t>Hnahthial</a:t>
          </a:r>
          <a:r>
            <a:rPr lang="en-GB" sz="1400" b="1" kern="1200" dirty="0">
              <a:latin typeface="Aptos" panose="020B0004020202020204" pitchFamily="34" charset="0"/>
            </a:rPr>
            <a:t> District</a:t>
          </a:r>
          <a:endParaRPr lang="en-IN" sz="1400" b="1" kern="1200" dirty="0">
            <a:latin typeface="Aptos" panose="020B0004020202020204" pitchFamily="34" charset="0"/>
          </a:endParaRPr>
        </a:p>
      </dsp:txBody>
      <dsp:txXfrm>
        <a:off x="7547299" y="1441061"/>
        <a:ext cx="844580" cy="400618"/>
      </dsp:txXfrm>
    </dsp:sp>
    <dsp:sp modelId="{0856E5A2-B11D-425B-980E-BED340C4927B}">
      <dsp:nvSpPr>
        <dsp:cNvPr id="0" name=""/>
        <dsp:cNvSpPr/>
      </dsp:nvSpPr>
      <dsp:spPr>
        <a:xfrm>
          <a:off x="7747608" y="2228888"/>
          <a:ext cx="887924" cy="2022806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Hnahthial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AWWS -115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AWHS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-115</a:t>
          </a:r>
          <a:endParaRPr lang="en-IN" sz="1050" b="1" kern="1200" dirty="0">
            <a:latin typeface="Aptos" panose="020B0004020202020204" pitchFamily="34" charset="0"/>
          </a:endParaRPr>
        </a:p>
      </dsp:txBody>
      <dsp:txXfrm>
        <a:off x="7790953" y="2272233"/>
        <a:ext cx="801234" cy="1936116"/>
      </dsp:txXfrm>
    </dsp:sp>
    <dsp:sp modelId="{D23D024F-2D5C-40FF-B8A5-707C07D71D62}">
      <dsp:nvSpPr>
        <dsp:cNvPr id="0" name=""/>
        <dsp:cNvSpPr/>
      </dsp:nvSpPr>
      <dsp:spPr>
        <a:xfrm>
          <a:off x="8600016" y="1419389"/>
          <a:ext cx="887924" cy="443962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 err="1">
              <a:latin typeface="Aptos" panose="020B0004020202020204" pitchFamily="34" charset="0"/>
            </a:rPr>
            <a:t>Khawzawl</a:t>
          </a:r>
          <a:r>
            <a:rPr lang="en-GB" sz="1400" b="1" kern="1200" dirty="0">
              <a:latin typeface="Aptos" panose="020B0004020202020204" pitchFamily="34" charset="0"/>
            </a:rPr>
            <a:t> District</a:t>
          </a:r>
          <a:endParaRPr lang="en-IN" sz="1400" b="1" kern="1200" dirty="0">
            <a:latin typeface="Aptos" panose="020B0004020202020204" pitchFamily="34" charset="0"/>
          </a:endParaRPr>
        </a:p>
      </dsp:txBody>
      <dsp:txXfrm>
        <a:off x="8621688" y="1441061"/>
        <a:ext cx="844580" cy="400618"/>
      </dsp:txXfrm>
    </dsp:sp>
    <dsp:sp modelId="{726D150C-8413-452F-A9DD-E4045A4AADE0}">
      <dsp:nvSpPr>
        <dsp:cNvPr id="0" name=""/>
        <dsp:cNvSpPr/>
      </dsp:nvSpPr>
      <dsp:spPr>
        <a:xfrm>
          <a:off x="8821997" y="2228888"/>
          <a:ext cx="887924" cy="1863779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Khawzawl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AWWS -90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AWHS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-90</a:t>
          </a:r>
          <a:endParaRPr lang="en-IN" sz="1050" b="1" kern="1200" dirty="0">
            <a:latin typeface="Aptos" panose="020B0004020202020204" pitchFamily="34" charset="0"/>
          </a:endParaRPr>
        </a:p>
      </dsp:txBody>
      <dsp:txXfrm>
        <a:off x="8865342" y="2272233"/>
        <a:ext cx="801234" cy="1777089"/>
      </dsp:txXfrm>
    </dsp:sp>
    <dsp:sp modelId="{867F998F-4C69-4C7A-941A-A8F41E598DD3}">
      <dsp:nvSpPr>
        <dsp:cNvPr id="0" name=""/>
        <dsp:cNvSpPr/>
      </dsp:nvSpPr>
      <dsp:spPr>
        <a:xfrm>
          <a:off x="9674404" y="1419389"/>
          <a:ext cx="887924" cy="443962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 err="1">
              <a:latin typeface="Aptos" panose="020B0004020202020204" pitchFamily="34" charset="0"/>
            </a:rPr>
            <a:t>Saitual</a:t>
          </a:r>
          <a:r>
            <a:rPr lang="en-GB" sz="1400" b="1" kern="1200" dirty="0">
              <a:latin typeface="Aptos" panose="020B0004020202020204" pitchFamily="34" charset="0"/>
            </a:rPr>
            <a:t> District</a:t>
          </a:r>
          <a:endParaRPr lang="en-IN" sz="1400" b="1" kern="1200" dirty="0">
            <a:latin typeface="Aptos" panose="020B0004020202020204" pitchFamily="34" charset="0"/>
          </a:endParaRPr>
        </a:p>
      </dsp:txBody>
      <dsp:txXfrm>
        <a:off x="9696076" y="1441061"/>
        <a:ext cx="844580" cy="400618"/>
      </dsp:txXfrm>
    </dsp:sp>
    <dsp:sp modelId="{B5D6DD2B-FDBD-42C2-9E18-86F96665E6A3}">
      <dsp:nvSpPr>
        <dsp:cNvPr id="0" name=""/>
        <dsp:cNvSpPr/>
      </dsp:nvSpPr>
      <dsp:spPr>
        <a:xfrm>
          <a:off x="9896385" y="2228888"/>
          <a:ext cx="887924" cy="1561632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Phullen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50" b="1" kern="1200" dirty="0">
            <a:latin typeface="Aptos" panose="020B0004020202020204" pitchFamily="34" charset="0"/>
          </a:endParaRP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AWWS - 86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AWHS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- 86</a:t>
          </a:r>
          <a:endParaRPr lang="en-IN" sz="1050" b="1" kern="1200" dirty="0">
            <a:latin typeface="Aptos" panose="020B0004020202020204" pitchFamily="34" charset="0"/>
          </a:endParaRPr>
        </a:p>
      </dsp:txBody>
      <dsp:txXfrm>
        <a:off x="9939730" y="2272233"/>
        <a:ext cx="801234" cy="1474942"/>
      </dsp:txXfrm>
    </dsp:sp>
    <dsp:sp modelId="{ECF477F4-343D-453F-8D53-57F89768D9E9}">
      <dsp:nvSpPr>
        <dsp:cNvPr id="0" name=""/>
        <dsp:cNvSpPr/>
      </dsp:nvSpPr>
      <dsp:spPr>
        <a:xfrm>
          <a:off x="10748792" y="1419389"/>
          <a:ext cx="887924" cy="443962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latin typeface="Aptos" panose="020B0004020202020204" pitchFamily="34" charset="0"/>
            </a:rPr>
            <a:t>DPO </a:t>
          </a:r>
          <a:r>
            <a:rPr lang="en-GB" sz="1400" b="1" kern="1200" dirty="0" err="1">
              <a:latin typeface="Aptos" panose="020B0004020202020204" pitchFamily="34" charset="0"/>
            </a:rPr>
            <a:t>Siaha</a:t>
          </a:r>
          <a:r>
            <a:rPr lang="en-GB" sz="1400" b="1" kern="1200" dirty="0">
              <a:latin typeface="Aptos" panose="020B0004020202020204" pitchFamily="34" charset="0"/>
            </a:rPr>
            <a:t> District</a:t>
          </a:r>
          <a:endParaRPr lang="en-IN" sz="1400" b="1" kern="1200" dirty="0">
            <a:latin typeface="Aptos" panose="020B0004020202020204" pitchFamily="34" charset="0"/>
          </a:endParaRPr>
        </a:p>
      </dsp:txBody>
      <dsp:txXfrm>
        <a:off x="10770464" y="1441061"/>
        <a:ext cx="844580" cy="400618"/>
      </dsp:txXfrm>
    </dsp:sp>
    <dsp:sp modelId="{EC89F701-9E91-4891-8006-4B821E249111}">
      <dsp:nvSpPr>
        <dsp:cNvPr id="0" name=""/>
        <dsp:cNvSpPr/>
      </dsp:nvSpPr>
      <dsp:spPr>
        <a:xfrm>
          <a:off x="10970773" y="2228888"/>
          <a:ext cx="887924" cy="1727327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 err="1">
              <a:latin typeface="Aptos" panose="020B0004020202020204" pitchFamily="34" charset="0"/>
            </a:rPr>
            <a:t>Siaha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GB" sz="1050" b="1" kern="1200" dirty="0">
              <a:latin typeface="Aptos" panose="020B0004020202020204" pitchFamily="34" charset="0"/>
            </a:rPr>
          </a:br>
          <a:r>
            <a:rPr lang="en-GB" sz="1050" b="1" kern="1200" dirty="0" err="1">
              <a:latin typeface="Aptos" panose="020B0004020202020204" pitchFamily="34" charset="0"/>
            </a:rPr>
            <a:t>Tuipang</a:t>
          </a:r>
          <a:r>
            <a:rPr lang="en-GB" sz="1050" b="1" kern="1200" dirty="0">
              <a:latin typeface="Aptos" panose="020B0004020202020204" pitchFamily="34" charset="0"/>
            </a:rPr>
            <a:t> ICDS Project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AWWS -126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No of AWHS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ptos" panose="020B0004020202020204" pitchFamily="34" charset="0"/>
            </a:rPr>
            <a:t>-126</a:t>
          </a:r>
          <a:endParaRPr lang="en-IN" sz="1050" b="1" kern="1200" dirty="0">
            <a:latin typeface="Aptos" panose="020B0004020202020204" pitchFamily="34" charset="0"/>
          </a:endParaRPr>
        </a:p>
      </dsp:txBody>
      <dsp:txXfrm>
        <a:off x="11014118" y="2272233"/>
        <a:ext cx="801234" cy="16406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1891C9BE-21F2-2604-4CBA-530D6FE160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2"/>
            <a:ext cx="5218472" cy="3509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9DF4437-F7A0-0FFD-6A74-D05E6007B7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818320" y="2"/>
            <a:ext cx="5218472" cy="3509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9B6C0-97CD-437E-A49C-F05B3F9E0B42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FA9DE91-5818-D68F-CFAD-EC7C4C4E70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6659489"/>
            <a:ext cx="5218472" cy="3509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BA08D4F-66FB-5BE1-5C0F-AFBE229755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818320" y="6659489"/>
            <a:ext cx="5218472" cy="3509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DCD28-6998-4A43-9DF4-7A20C501B71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7029940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5217160" cy="3517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819657" y="0"/>
            <a:ext cx="5217160" cy="3517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FB37C-7BCF-4391-A9F3-37639D7D6187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17950" y="877888"/>
            <a:ext cx="4203700" cy="2363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03961" y="3373758"/>
            <a:ext cx="9631680" cy="27603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6658665"/>
            <a:ext cx="5217160" cy="351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819657" y="6658665"/>
            <a:ext cx="5217160" cy="351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A7CB2-91D5-4D46-9B2B-2C7FEFC839B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3844004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908715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39446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C1203-2F5E-4245-9601-62CC702AE432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B6AE-9FC2-4116-8008-644E4A89FC2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10435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445D-B0A0-48CB-9986-F28E75E92815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B6AE-9FC2-4116-8008-644E4A89FC2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6539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3DC569-044D-4BFF-B970-8C665D2F99FD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6FB6AE-9FC2-4116-8008-644E4A89FC2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632362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76B16-777D-46B6-B40F-9A3D3A31D1FD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B6AE-9FC2-4116-8008-644E4A89FC2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84045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09677-96DA-470C-BEA3-D91211261D17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B6AE-9FC2-4116-8008-644E4A89FC2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20105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95EA3-1F0F-4B6D-A7B4-42A340EB35B8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B6AE-9FC2-4116-8008-644E4A89FC2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3177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7EE6-8651-4A62-9F68-B0B33A397EF6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B6AE-9FC2-4116-8008-644E4A89FC2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767882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084C-AC1B-46DA-B3D3-AA32B4AD8E0D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B6AE-9FC2-4116-8008-644E4A89FC2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9011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7FC59-86E3-4660-AAFF-69B6695E0E2C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B6AE-9FC2-4116-8008-644E4A89FC2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632810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922F0-B75D-4FBF-A77C-885AC755C6D6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B6AE-9FC2-4116-8008-644E4A89FC2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5792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A4B58A1F-755D-441C-AC8C-84731A6C5CCC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396FB6AE-9FC2-4116-8008-644E4A89FC2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24500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818367E8-A4B0-4C00-B3A4-195472B48522}" type="datetime1">
              <a:rPr lang="en-IN" smtClean="0"/>
              <a:pPr/>
              <a:t>01-04-2026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396FB6AE-9FC2-4116-8008-644E4A89FC2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806428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998F1C34-804C-D4BB-E6E2-0B045FA12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3FF2F499-EB46-50A0-EA7D-397369B5B631}"/>
              </a:ext>
            </a:extLst>
          </p:cNvPr>
          <p:cNvSpPr/>
          <p:nvPr/>
        </p:nvSpPr>
        <p:spPr>
          <a:xfrm>
            <a:off x="7062977" y="94718"/>
            <a:ext cx="1663385" cy="51247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latin typeface="Aptos" panose="020B0004020202020204" pitchFamily="34" charset="0"/>
              </a:rPr>
              <a:t>DIRECTOR</a:t>
            </a:r>
            <a:endParaRPr lang="en-IN" b="1" dirty="0">
              <a:latin typeface="Aptos" panose="020B00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0EF39352-AC41-0586-799E-1E1EB00C5326}"/>
              </a:ext>
            </a:extLst>
          </p:cNvPr>
          <p:cNvSpPr/>
          <p:nvPr/>
        </p:nvSpPr>
        <p:spPr>
          <a:xfrm>
            <a:off x="7062977" y="809626"/>
            <a:ext cx="1663385" cy="48360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latin typeface="Aptos" panose="020B0004020202020204" pitchFamily="34" charset="0"/>
              </a:rPr>
              <a:t>JOINT DIRECTOR</a:t>
            </a:r>
            <a:endParaRPr lang="en-IN" sz="1400" b="1" dirty="0">
              <a:latin typeface="Aptos" panose="020B00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73DFE317-B52B-FB99-CD78-FD9CDC588B77}"/>
              </a:ext>
            </a:extLst>
          </p:cNvPr>
          <p:cNvSpPr/>
          <p:nvPr/>
        </p:nvSpPr>
        <p:spPr>
          <a:xfrm>
            <a:off x="7063678" y="1562101"/>
            <a:ext cx="1632648" cy="55644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Aptos" panose="020B0004020202020204" pitchFamily="34" charset="0"/>
              </a:rPr>
              <a:t>DEPUTY DIRECTOR </a:t>
            </a:r>
          </a:p>
          <a:p>
            <a:pPr algn="ctr"/>
            <a:r>
              <a:rPr lang="en-GB" sz="1200" b="1" dirty="0">
                <a:latin typeface="Aptos" panose="020B0004020202020204" pitchFamily="34" charset="0"/>
              </a:rPr>
              <a:t>(ICDS)</a:t>
            </a:r>
            <a:endParaRPr lang="en-IN" sz="1200" b="1" dirty="0">
              <a:latin typeface="Aptos" panose="020B00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E7E4D16E-9B34-6F59-0C7B-B68786E4D337}"/>
              </a:ext>
            </a:extLst>
          </p:cNvPr>
          <p:cNvSpPr/>
          <p:nvPr/>
        </p:nvSpPr>
        <p:spPr>
          <a:xfrm>
            <a:off x="5050353" y="1268964"/>
            <a:ext cx="1664772" cy="56916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Aptos" panose="020B0004020202020204" pitchFamily="34" charset="0"/>
              </a:rPr>
              <a:t>DEPUTY DIRECTOR (Women)</a:t>
            </a:r>
            <a:endParaRPr lang="en-IN" sz="1200" b="1" dirty="0">
              <a:latin typeface="Aptos" panose="020B00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A9088B94-6582-A348-9A5F-F30849A0F565}"/>
              </a:ext>
            </a:extLst>
          </p:cNvPr>
          <p:cNvSpPr/>
          <p:nvPr/>
        </p:nvSpPr>
        <p:spPr>
          <a:xfrm>
            <a:off x="9975179" y="1437247"/>
            <a:ext cx="1663385" cy="46588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Aptos" panose="020B0004020202020204" pitchFamily="34" charset="0"/>
              </a:rPr>
              <a:t>DEPUTY DIRECTOR (Admin)</a:t>
            </a:r>
            <a:endParaRPr lang="en-IN" sz="1200" b="1" dirty="0">
              <a:latin typeface="Aptos" panose="020B000402020202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22F775FF-38C8-919B-E809-6F86B80386F0}"/>
              </a:ext>
            </a:extLst>
          </p:cNvPr>
          <p:cNvCxnSpPr>
            <a:stCxn id="5" idx="2"/>
            <a:endCxn id="8" idx="0"/>
          </p:cNvCxnSpPr>
          <p:nvPr/>
        </p:nvCxnSpPr>
        <p:spPr>
          <a:xfrm rot="5400000">
            <a:off x="7793455" y="708411"/>
            <a:ext cx="202430" cy="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xmlns="" id="{A32038E1-FFDC-C83C-4686-514FB8FBEC15}"/>
              </a:ext>
            </a:extLst>
          </p:cNvPr>
          <p:cNvCxnSpPr>
            <a:cxnSpLocks/>
            <a:stCxn id="8" idx="3"/>
            <a:endCxn id="11" idx="0"/>
          </p:cNvCxnSpPr>
          <p:nvPr/>
        </p:nvCxnSpPr>
        <p:spPr>
          <a:xfrm>
            <a:off x="8726362" y="1051429"/>
            <a:ext cx="2080510" cy="385818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xmlns="" id="{94FBBA7B-51E0-C012-F7D7-DC5CDB26497F}"/>
              </a:ext>
            </a:extLst>
          </p:cNvPr>
          <p:cNvCxnSpPr>
            <a:cxnSpLocks/>
            <a:stCxn id="8" idx="1"/>
            <a:endCxn id="10" idx="0"/>
          </p:cNvCxnSpPr>
          <p:nvPr/>
        </p:nvCxnSpPr>
        <p:spPr>
          <a:xfrm rot="10800000" flipV="1">
            <a:off x="5882739" y="1051428"/>
            <a:ext cx="1180238" cy="217535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="" id="{097AA3C3-7472-BABE-C86A-D34FA4991A90}"/>
              </a:ext>
            </a:extLst>
          </p:cNvPr>
          <p:cNvSpPr/>
          <p:nvPr/>
        </p:nvSpPr>
        <p:spPr>
          <a:xfrm>
            <a:off x="3648269" y="2052734"/>
            <a:ext cx="1063690" cy="864624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latin typeface="Aptos" panose="020B0004020202020204" pitchFamily="34" charset="0"/>
              </a:rPr>
              <a:t>FINANCE &amp; </a:t>
            </a:r>
            <a:r>
              <a:rPr lang="en-GB" sz="1050" b="1" dirty="0" smtClean="0">
                <a:latin typeface="Aptos" panose="020B0004020202020204" pitchFamily="34" charset="0"/>
              </a:rPr>
              <a:t>ACCOUNTS </a:t>
            </a:r>
            <a:r>
              <a:rPr lang="en-GB" sz="1050" b="1" dirty="0">
                <a:latin typeface="Aptos" panose="020B0004020202020204" pitchFamily="34" charset="0"/>
              </a:rPr>
              <a:t>OFFICER</a:t>
            </a:r>
            <a:endParaRPr lang="en-IN" sz="1050" b="1" dirty="0">
              <a:latin typeface="Aptos" panose="020B0004020202020204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xmlns="" id="{73F0831D-DD88-6BCC-6EF1-776B5A796EA7}"/>
              </a:ext>
            </a:extLst>
          </p:cNvPr>
          <p:cNvSpPr/>
          <p:nvPr/>
        </p:nvSpPr>
        <p:spPr>
          <a:xfrm>
            <a:off x="3756526" y="3094089"/>
            <a:ext cx="940987" cy="55754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50" b="1" dirty="0">
                <a:latin typeface="Aptos" panose="020B0004020202020204" pitchFamily="34" charset="0"/>
              </a:rPr>
              <a:t>ACCOUNT BRANCH</a:t>
            </a:r>
            <a:endParaRPr lang="en-IN" sz="1050" b="1" dirty="0">
              <a:latin typeface="Aptos" panose="020B0004020202020204" pitchFamily="34" charset="0"/>
            </a:endParaRP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xmlns="" id="{45B610DD-BF07-7685-F0BD-4CD700516902}"/>
              </a:ext>
            </a:extLst>
          </p:cNvPr>
          <p:cNvCxnSpPr>
            <a:cxnSpLocks/>
            <a:stCxn id="8" idx="1"/>
            <a:endCxn id="31" idx="0"/>
          </p:cNvCxnSpPr>
          <p:nvPr/>
        </p:nvCxnSpPr>
        <p:spPr>
          <a:xfrm rot="10800000" flipV="1">
            <a:off x="4180115" y="1051428"/>
            <a:ext cx="2882863" cy="1001305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xmlns="" id="{4094C031-F364-1CB1-B206-CB13BD4022A4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82543" y="2986936"/>
            <a:ext cx="167400" cy="469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xmlns="" id="{7AA9BC85-785C-F72D-F720-33871D086A49}"/>
              </a:ext>
            </a:extLst>
          </p:cNvPr>
          <p:cNvSpPr/>
          <p:nvPr/>
        </p:nvSpPr>
        <p:spPr>
          <a:xfrm>
            <a:off x="4786604" y="3079102"/>
            <a:ext cx="1725514" cy="80641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latin typeface="Aptos" panose="020B0004020202020204" pitchFamily="34" charset="0"/>
              </a:rPr>
              <a:t>MISSION SHAKTI</a:t>
            </a:r>
          </a:p>
          <a:p>
            <a:pPr algn="ctr"/>
            <a:endParaRPr lang="en-GB" sz="1000" b="1" dirty="0">
              <a:latin typeface="Aptos" panose="020B0004020202020204" pitchFamily="34" charset="0"/>
            </a:endParaRPr>
          </a:p>
          <a:p>
            <a:pPr algn="ctr"/>
            <a:r>
              <a:rPr lang="en-GB" sz="1000" b="1" dirty="0">
                <a:latin typeface="Aptos" panose="020B0004020202020204" pitchFamily="34" charset="0"/>
              </a:rPr>
              <a:t>STATE HUB FOR EMPOWERMENT OF WOMEN</a:t>
            </a:r>
            <a:endParaRPr lang="en-IN" sz="1000" b="1" dirty="0">
              <a:latin typeface="Aptos" panose="020B0004020202020204" pitchFamily="34" charset="0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xmlns="" id="{27F4ECF2-B82B-9617-7200-C7715B373D9A}"/>
              </a:ext>
            </a:extLst>
          </p:cNvPr>
          <p:cNvSpPr/>
          <p:nvPr/>
        </p:nvSpPr>
        <p:spPr>
          <a:xfrm>
            <a:off x="4993279" y="4010025"/>
            <a:ext cx="1748164" cy="86177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900" b="1" dirty="0">
                <a:latin typeface="Aptos" panose="020B0004020202020204" pitchFamily="34" charset="0"/>
              </a:rPr>
              <a:t>DISTRICT PROGRAMME OFFICE</a:t>
            </a:r>
          </a:p>
          <a:p>
            <a:pPr algn="ctr"/>
            <a:endParaRPr lang="en-GB" sz="900" b="1" dirty="0">
              <a:latin typeface="Aptos" panose="020B0004020202020204" pitchFamily="34" charset="0"/>
            </a:endParaRPr>
          </a:p>
          <a:p>
            <a:pPr algn="ctr"/>
            <a:r>
              <a:rPr lang="en-GB" sz="900" b="1" dirty="0">
                <a:latin typeface="Aptos" panose="020B0004020202020204" pitchFamily="34" charset="0"/>
              </a:rPr>
              <a:t>DISTRICT HUB FOR EMPOWERMENT OF WOMEN</a:t>
            </a:r>
            <a:endParaRPr lang="en-IN" sz="900" b="1" dirty="0">
              <a:latin typeface="Aptos" panose="020B0004020202020204" pitchFamily="34" charset="0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xmlns="" id="{76EB69B6-B0D4-B66C-24A6-CC967430623D}"/>
              </a:ext>
            </a:extLst>
          </p:cNvPr>
          <p:cNvSpPr/>
          <p:nvPr/>
        </p:nvSpPr>
        <p:spPr>
          <a:xfrm>
            <a:off x="4981575" y="5257274"/>
            <a:ext cx="785691" cy="28442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latin typeface="Aptos" panose="020B0004020202020204" pitchFamily="34" charset="0"/>
              </a:rPr>
              <a:t>SAMBAL</a:t>
            </a:r>
            <a:endParaRPr lang="en-IN" sz="800" b="1" dirty="0">
              <a:latin typeface="Aptos" panose="020B0004020202020204" pitchFamily="34" charset="0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xmlns="" id="{D36D478D-042A-FAEC-7FF0-F7E3B2D93EC7}"/>
              </a:ext>
            </a:extLst>
          </p:cNvPr>
          <p:cNvSpPr/>
          <p:nvPr/>
        </p:nvSpPr>
        <p:spPr>
          <a:xfrm>
            <a:off x="5847434" y="5257274"/>
            <a:ext cx="877216" cy="28442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latin typeface="Aptos" panose="020B0004020202020204" pitchFamily="34" charset="0"/>
              </a:rPr>
              <a:t>SAMARTHYA</a:t>
            </a:r>
            <a:endParaRPr lang="en-IN" sz="900" b="1" dirty="0">
              <a:latin typeface="Aptos" panose="020B0004020202020204" pitchFamily="34" charset="0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xmlns="" id="{CF713648-487A-0E4B-CFEF-38FCBA5A57E6}"/>
              </a:ext>
            </a:extLst>
          </p:cNvPr>
          <p:cNvSpPr/>
          <p:nvPr/>
        </p:nvSpPr>
        <p:spPr>
          <a:xfrm>
            <a:off x="4805265" y="5707074"/>
            <a:ext cx="828098" cy="857354"/>
          </a:xfrm>
          <a:prstGeom prst="roundRect">
            <a:avLst/>
          </a:prstGeo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latin typeface="Aptos" panose="020B0004020202020204" pitchFamily="34" charset="0"/>
              </a:rPr>
              <a:t>OSC – WHL – BBBP – NARI - ADALAT</a:t>
            </a:r>
            <a:endParaRPr lang="en-IN" sz="800" b="1" dirty="0">
              <a:latin typeface="Aptos" panose="020B0004020202020204" pitchFamily="34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xmlns="" id="{BD3BF566-CA23-7D82-5659-45EDDF43838C}"/>
              </a:ext>
            </a:extLst>
          </p:cNvPr>
          <p:cNvSpPr/>
          <p:nvPr/>
        </p:nvSpPr>
        <p:spPr>
          <a:xfrm>
            <a:off x="5809166" y="5717080"/>
            <a:ext cx="1034478" cy="857354"/>
          </a:xfrm>
          <a:prstGeom prst="roundRect">
            <a:avLst/>
          </a:prstGeom>
          <a:solidFill>
            <a:srgbClr val="66FF9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latin typeface="Aptos" panose="020B0004020202020204" pitchFamily="34" charset="0"/>
              </a:rPr>
              <a:t>SHAKTI SADAN – SAKHI NIWAS -  PALNA – PMMVY – GENDER BUDGETING</a:t>
            </a:r>
            <a:endParaRPr lang="en-IN" sz="700" b="1" dirty="0">
              <a:latin typeface="Aptos" panose="020B0004020202020204" pitchFamily="34" charset="0"/>
            </a:endParaRP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xmlns="" id="{979DB852-BEE3-DCB1-0F94-5D0E65F20EAF}"/>
              </a:ext>
            </a:extLst>
          </p:cNvPr>
          <p:cNvCxnSpPr>
            <a:cxnSpLocks/>
            <a:endCxn id="50" idx="0"/>
          </p:cNvCxnSpPr>
          <p:nvPr/>
        </p:nvCxnSpPr>
        <p:spPr>
          <a:xfrm rot="16200000" flipH="1">
            <a:off x="5794583" y="3937247"/>
            <a:ext cx="137818" cy="77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xmlns="" id="{D24074CE-4867-1D65-9AB3-4040636E72B2}"/>
              </a:ext>
            </a:extLst>
          </p:cNvPr>
          <p:cNvCxnSpPr>
            <a:cxnSpLocks/>
            <a:stCxn id="50" idx="2"/>
            <a:endCxn id="61" idx="0"/>
          </p:cNvCxnSpPr>
          <p:nvPr/>
        </p:nvCxnSpPr>
        <p:spPr>
          <a:xfrm rot="16200000" flipH="1">
            <a:off x="5883965" y="4855197"/>
            <a:ext cx="385472" cy="41868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xmlns="" id="{B82902CF-35EC-5534-001E-B98C89FCC58F}"/>
              </a:ext>
            </a:extLst>
          </p:cNvPr>
          <p:cNvCxnSpPr>
            <a:cxnSpLocks/>
            <a:stCxn id="50" idx="2"/>
            <a:endCxn id="60" idx="0"/>
          </p:cNvCxnSpPr>
          <p:nvPr/>
        </p:nvCxnSpPr>
        <p:spPr>
          <a:xfrm rot="5400000">
            <a:off x="5428155" y="4818068"/>
            <a:ext cx="385472" cy="49294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xmlns="" id="{CDA4D2D9-4B0A-30DD-AC44-5951B26DB731}"/>
              </a:ext>
            </a:extLst>
          </p:cNvPr>
          <p:cNvCxnSpPr>
            <a:cxnSpLocks/>
            <a:stCxn id="61" idx="2"/>
            <a:endCxn id="66" idx="0"/>
          </p:cNvCxnSpPr>
          <p:nvPr/>
        </p:nvCxnSpPr>
        <p:spPr>
          <a:xfrm rot="16200000" flipH="1">
            <a:off x="6218535" y="5609209"/>
            <a:ext cx="175377" cy="403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xmlns="" id="{A75B14DC-647B-5C1E-FC6E-ECC577D7A013}"/>
              </a:ext>
            </a:extLst>
          </p:cNvPr>
          <p:cNvCxnSpPr>
            <a:endCxn id="65" idx="0"/>
          </p:cNvCxnSpPr>
          <p:nvPr/>
        </p:nvCxnSpPr>
        <p:spPr>
          <a:xfrm rot="16200000" flipH="1">
            <a:off x="5135218" y="5622978"/>
            <a:ext cx="155360" cy="12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xmlns="" id="{B52480F4-1AC4-BA42-DEC0-27572869A5BC}"/>
              </a:ext>
            </a:extLst>
          </p:cNvPr>
          <p:cNvSpPr/>
          <p:nvPr/>
        </p:nvSpPr>
        <p:spPr>
          <a:xfrm>
            <a:off x="9975179" y="2267502"/>
            <a:ext cx="1663385" cy="46588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Aptos" panose="020B0004020202020204" pitchFamily="34" charset="0"/>
              </a:rPr>
              <a:t>SUPERINTENDENT</a:t>
            </a:r>
            <a:endParaRPr lang="en-IN" sz="1200" b="1" dirty="0">
              <a:latin typeface="Aptos" panose="020B0004020202020204" pitchFamily="34" charset="0"/>
            </a:endParaRP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xmlns="" id="{FE2BA775-0990-4A9A-5B35-B875FC05D84D}"/>
              </a:ext>
            </a:extLst>
          </p:cNvPr>
          <p:cNvSpPr/>
          <p:nvPr/>
        </p:nvSpPr>
        <p:spPr>
          <a:xfrm>
            <a:off x="9975179" y="3059020"/>
            <a:ext cx="1663385" cy="46588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Aptos" panose="020B0004020202020204" pitchFamily="34" charset="0"/>
              </a:rPr>
              <a:t>ESTABLISHMENT BRANCH</a:t>
            </a:r>
            <a:endParaRPr lang="en-IN" sz="1200" b="1" dirty="0">
              <a:latin typeface="Aptos" panose="020B0004020202020204" pitchFamily="34" charset="0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xmlns="" id="{0A043BE0-0764-66D0-A2E1-FBA40D72A733}"/>
              </a:ext>
            </a:extLst>
          </p:cNvPr>
          <p:cNvSpPr/>
          <p:nvPr/>
        </p:nvSpPr>
        <p:spPr>
          <a:xfrm>
            <a:off x="7946321" y="2529438"/>
            <a:ext cx="1512168" cy="62009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Aptos" panose="020B0004020202020204" pitchFamily="34" charset="0"/>
              </a:rPr>
              <a:t>SPECIAL OFFICER (Nutrition)</a:t>
            </a:r>
            <a:endParaRPr lang="en-IN" sz="1200" b="1" dirty="0">
              <a:latin typeface="Aptos" panose="020B0004020202020204" pitchFamily="34" charset="0"/>
            </a:endParaRP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xmlns="" id="{D4443A10-0114-D7F8-CEDC-5C9BBC59BEB6}"/>
              </a:ext>
            </a:extLst>
          </p:cNvPr>
          <p:cNvSpPr/>
          <p:nvPr/>
        </p:nvSpPr>
        <p:spPr>
          <a:xfrm>
            <a:off x="6778545" y="3490396"/>
            <a:ext cx="853579" cy="38503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latin typeface="Aptos" panose="020B0004020202020204" pitchFamily="34" charset="0"/>
              </a:rPr>
              <a:t>MISSION </a:t>
            </a:r>
            <a:r>
              <a:rPr lang="en-GB" sz="900" b="1" dirty="0">
                <a:latin typeface="Aptos" panose="020B0004020202020204" pitchFamily="34" charset="0"/>
              </a:rPr>
              <a:t>VATSALYA</a:t>
            </a:r>
            <a:endParaRPr lang="en-IN" sz="1000" b="1" dirty="0">
              <a:latin typeface="Aptos" panose="020B0004020202020204" pitchFamily="34" charset="0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xmlns="" id="{BD66EE30-7B0F-F848-9F48-47C41105D423}"/>
              </a:ext>
            </a:extLst>
          </p:cNvPr>
          <p:cNvSpPr/>
          <p:nvPr/>
        </p:nvSpPr>
        <p:spPr>
          <a:xfrm>
            <a:off x="8037346" y="3696623"/>
            <a:ext cx="767593" cy="35002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latin typeface="Aptos" panose="020B0004020202020204" pitchFamily="34" charset="0"/>
              </a:rPr>
              <a:t>ICDS</a:t>
            </a:r>
            <a:r>
              <a:rPr lang="en-GB" sz="900" b="1" dirty="0">
                <a:latin typeface="Aptos" panose="020B0004020202020204" pitchFamily="34" charset="0"/>
              </a:rPr>
              <a:t> CELL</a:t>
            </a:r>
            <a:endParaRPr lang="en-IN" sz="900" b="1" dirty="0">
              <a:latin typeface="Aptos" panose="020B0004020202020204" pitchFamily="34" charset="0"/>
            </a:endParaRP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xmlns="" id="{E0D10ED9-059C-4E3D-C24C-5D5A04E845B2}"/>
              </a:ext>
            </a:extLst>
          </p:cNvPr>
          <p:cNvSpPr/>
          <p:nvPr/>
        </p:nvSpPr>
        <p:spPr>
          <a:xfrm>
            <a:off x="8854608" y="3707211"/>
            <a:ext cx="938937" cy="35002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900" b="1" dirty="0">
                <a:latin typeface="Aptos" panose="020B0004020202020204" pitchFamily="34" charset="0"/>
              </a:rPr>
              <a:t>SPMU POSHAN 2.0</a:t>
            </a:r>
            <a:endParaRPr lang="en-IN" sz="900" b="1" dirty="0">
              <a:latin typeface="Aptos" panose="020B0004020202020204" pitchFamily="34" charset="0"/>
            </a:endParaRP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xmlns="" id="{9B9F4444-3F1C-E178-BA2D-76DC3519D86F}"/>
              </a:ext>
            </a:extLst>
          </p:cNvPr>
          <p:cNvSpPr/>
          <p:nvPr/>
        </p:nvSpPr>
        <p:spPr>
          <a:xfrm>
            <a:off x="6799563" y="4411365"/>
            <a:ext cx="805939" cy="554272"/>
          </a:xfrm>
          <a:prstGeom prst="roundRect">
            <a:avLst/>
          </a:prstGeom>
          <a:solidFill>
            <a:srgbClr val="66FF99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latin typeface="Aptos" panose="020B0004020202020204" pitchFamily="34" charset="0"/>
              </a:rPr>
              <a:t>STATE CHILD PROTECTION SOCIETY</a:t>
            </a:r>
            <a:endParaRPr lang="en-IN" sz="700" b="1" dirty="0">
              <a:latin typeface="Aptos" panose="020B0004020202020204" pitchFamily="34" charset="0"/>
            </a:endParaRP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xmlns="" id="{B11C5B5B-EEEF-5EB4-5CBD-A6193F563BDE}"/>
              </a:ext>
            </a:extLst>
          </p:cNvPr>
          <p:cNvSpPr/>
          <p:nvPr/>
        </p:nvSpPr>
        <p:spPr>
          <a:xfrm>
            <a:off x="7632575" y="4411365"/>
            <a:ext cx="853579" cy="554272"/>
          </a:xfrm>
          <a:prstGeom prst="roundRect">
            <a:avLst/>
          </a:prstGeom>
          <a:solidFill>
            <a:srgbClr val="66FF99"/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latin typeface="Aptos" panose="020B0004020202020204" pitchFamily="34" charset="0"/>
              </a:rPr>
              <a:t>STATE ADOPTION RESOURCE AGENCY</a:t>
            </a:r>
            <a:endParaRPr lang="en-IN" sz="800" b="1" dirty="0">
              <a:latin typeface="Aptos" panose="020B0004020202020204" pitchFamily="34" charset="0"/>
            </a:endParaRPr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xmlns="" id="{E062DEA1-5324-7FEE-5CF8-C4AFFC55B263}"/>
              </a:ext>
            </a:extLst>
          </p:cNvPr>
          <p:cNvCxnSpPr>
            <a:stCxn id="11" idx="2"/>
            <a:endCxn id="83" idx="0"/>
          </p:cNvCxnSpPr>
          <p:nvPr/>
        </p:nvCxnSpPr>
        <p:spPr>
          <a:xfrm>
            <a:off x="10806871" y="1903135"/>
            <a:ext cx="0" cy="3643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xmlns="" id="{AB15D7DA-02A3-952E-3E9D-F99F60D1FD4D}"/>
              </a:ext>
            </a:extLst>
          </p:cNvPr>
          <p:cNvCxnSpPr>
            <a:stCxn id="83" idx="2"/>
            <a:endCxn id="84" idx="0"/>
          </p:cNvCxnSpPr>
          <p:nvPr/>
        </p:nvCxnSpPr>
        <p:spPr>
          <a:xfrm>
            <a:off x="10806871" y="2733391"/>
            <a:ext cx="0" cy="3256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5" name="Connector: Elbow 104">
            <a:extLst>
              <a:ext uri="{FF2B5EF4-FFF2-40B4-BE49-F238E27FC236}">
                <a16:creationId xmlns:a16="http://schemas.microsoft.com/office/drawing/2014/main" xmlns="" id="{BA62667D-8167-912D-F170-5693CA014CA4}"/>
              </a:ext>
            </a:extLst>
          </p:cNvPr>
          <p:cNvCxnSpPr>
            <a:cxnSpLocks/>
            <a:stCxn id="9" idx="2"/>
            <a:endCxn id="87" idx="0"/>
          </p:cNvCxnSpPr>
          <p:nvPr/>
        </p:nvCxnSpPr>
        <p:spPr>
          <a:xfrm rot="5400000">
            <a:off x="6856745" y="2467138"/>
            <a:ext cx="1371849" cy="674667"/>
          </a:xfrm>
          <a:prstGeom prst="bentConnector3">
            <a:avLst>
              <a:gd name="adj1" fmla="val 23616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8" name="Connector: Elbow 107">
            <a:extLst>
              <a:ext uri="{FF2B5EF4-FFF2-40B4-BE49-F238E27FC236}">
                <a16:creationId xmlns:a16="http://schemas.microsoft.com/office/drawing/2014/main" xmlns="" id="{54A9862D-D95F-2CA8-0653-13C31FDE3B0D}"/>
              </a:ext>
            </a:extLst>
          </p:cNvPr>
          <p:cNvCxnSpPr>
            <a:cxnSpLocks/>
            <a:endCxn id="86" idx="0"/>
          </p:cNvCxnSpPr>
          <p:nvPr/>
        </p:nvCxnSpPr>
        <p:spPr>
          <a:xfrm rot="16200000" flipH="1">
            <a:off x="8340986" y="2168019"/>
            <a:ext cx="417268" cy="30556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2" name="Connector: Elbow 111">
            <a:extLst>
              <a:ext uri="{FF2B5EF4-FFF2-40B4-BE49-F238E27FC236}">
                <a16:creationId xmlns:a16="http://schemas.microsoft.com/office/drawing/2014/main" xmlns="" id="{17624B45-0791-0D78-CA21-D8B41BC7CC6B}"/>
              </a:ext>
            </a:extLst>
          </p:cNvPr>
          <p:cNvCxnSpPr>
            <a:stCxn id="87" idx="2"/>
            <a:endCxn id="90" idx="0"/>
          </p:cNvCxnSpPr>
          <p:nvPr/>
        </p:nvCxnSpPr>
        <p:spPr>
          <a:xfrm rot="5400000">
            <a:off x="6935966" y="4141995"/>
            <a:ext cx="535937" cy="280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4" name="Connector: Elbow 113">
            <a:extLst>
              <a:ext uri="{FF2B5EF4-FFF2-40B4-BE49-F238E27FC236}">
                <a16:creationId xmlns:a16="http://schemas.microsoft.com/office/drawing/2014/main" xmlns="" id="{54EA45D1-7B20-0306-F781-72A12A873F62}"/>
              </a:ext>
            </a:extLst>
          </p:cNvPr>
          <p:cNvCxnSpPr>
            <a:stCxn id="87" idx="2"/>
            <a:endCxn id="91" idx="0"/>
          </p:cNvCxnSpPr>
          <p:nvPr/>
        </p:nvCxnSpPr>
        <p:spPr>
          <a:xfrm rot="16200000" flipH="1">
            <a:off x="7364382" y="3716381"/>
            <a:ext cx="535937" cy="854030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xmlns="" id="{DC7271B9-99C0-B045-F488-123DA5ED7ED5}"/>
              </a:ext>
            </a:extLst>
          </p:cNvPr>
          <p:cNvSpPr/>
          <p:nvPr/>
        </p:nvSpPr>
        <p:spPr>
          <a:xfrm>
            <a:off x="7167919" y="5351176"/>
            <a:ext cx="1090256" cy="58245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latin typeface="Aptos" panose="020B0004020202020204" pitchFamily="34" charset="0"/>
              </a:rPr>
              <a:t>DISTRICT CHILD </a:t>
            </a:r>
            <a:r>
              <a:rPr lang="en-GB" sz="900" b="1" dirty="0">
                <a:latin typeface="Aptos" panose="020B0004020202020204" pitchFamily="34" charset="0"/>
              </a:rPr>
              <a:t>PROTECTION</a:t>
            </a:r>
            <a:r>
              <a:rPr lang="en-GB" sz="800" b="1" dirty="0">
                <a:latin typeface="Aptos" panose="020B0004020202020204" pitchFamily="34" charset="0"/>
              </a:rPr>
              <a:t> UNIT</a:t>
            </a:r>
            <a:endParaRPr lang="en-IN" sz="800" b="1" dirty="0">
              <a:latin typeface="Aptos" panose="020B0004020202020204" pitchFamily="34" charset="0"/>
            </a:endParaRPr>
          </a:p>
        </p:txBody>
      </p:sp>
      <p:cxnSp>
        <p:nvCxnSpPr>
          <p:cNvPr id="117" name="Connector: Elbow 116">
            <a:extLst>
              <a:ext uri="{FF2B5EF4-FFF2-40B4-BE49-F238E27FC236}">
                <a16:creationId xmlns:a16="http://schemas.microsoft.com/office/drawing/2014/main" xmlns="" id="{0D11D5F6-8AE5-12D7-4E6A-FB5E0A8F661D}"/>
              </a:ext>
            </a:extLst>
          </p:cNvPr>
          <p:cNvCxnSpPr>
            <a:stCxn id="91" idx="2"/>
            <a:endCxn id="115" idx="0"/>
          </p:cNvCxnSpPr>
          <p:nvPr/>
        </p:nvCxnSpPr>
        <p:spPr>
          <a:xfrm rot="5400000">
            <a:off x="7693437" y="4985247"/>
            <a:ext cx="385539" cy="34631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1" name="Connector: Elbow 120">
            <a:extLst>
              <a:ext uri="{FF2B5EF4-FFF2-40B4-BE49-F238E27FC236}">
                <a16:creationId xmlns:a16="http://schemas.microsoft.com/office/drawing/2014/main" xmlns="" id="{978BA5FF-6388-389E-1610-1DCD4DDE1255}"/>
              </a:ext>
            </a:extLst>
          </p:cNvPr>
          <p:cNvCxnSpPr>
            <a:stCxn id="90" idx="2"/>
            <a:endCxn id="115" idx="0"/>
          </p:cNvCxnSpPr>
          <p:nvPr/>
        </p:nvCxnSpPr>
        <p:spPr>
          <a:xfrm rot="16200000" flipH="1">
            <a:off x="7265021" y="4903149"/>
            <a:ext cx="385539" cy="51051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xmlns="" id="{E11BD997-554F-78C8-82FC-4733A271B7E5}"/>
              </a:ext>
            </a:extLst>
          </p:cNvPr>
          <p:cNvSpPr/>
          <p:nvPr/>
        </p:nvSpPr>
        <p:spPr>
          <a:xfrm>
            <a:off x="7127621" y="6131294"/>
            <a:ext cx="886533" cy="3978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700" b="1" dirty="0">
                <a:latin typeface="Aptos" panose="020B0004020202020204" pitchFamily="34" charset="0"/>
              </a:rPr>
              <a:t>CHILD CARE INSTITUTIONS</a:t>
            </a:r>
            <a:endParaRPr lang="en-IN" sz="700" b="1" dirty="0">
              <a:latin typeface="Aptos" panose="020B0004020202020204" pitchFamily="34" charset="0"/>
            </a:endParaRPr>
          </a:p>
        </p:txBody>
      </p:sp>
      <p:cxnSp>
        <p:nvCxnSpPr>
          <p:cNvPr id="124" name="Connector: Elbow 123">
            <a:extLst>
              <a:ext uri="{FF2B5EF4-FFF2-40B4-BE49-F238E27FC236}">
                <a16:creationId xmlns:a16="http://schemas.microsoft.com/office/drawing/2014/main" xmlns="" id="{9245D237-73FD-39C6-2FDE-30E655B10EEC}"/>
              </a:ext>
            </a:extLst>
          </p:cNvPr>
          <p:cNvCxnSpPr>
            <a:stCxn id="115" idx="2"/>
            <a:endCxn id="122" idx="0"/>
          </p:cNvCxnSpPr>
          <p:nvPr/>
        </p:nvCxnSpPr>
        <p:spPr>
          <a:xfrm rot="5400000">
            <a:off x="7543134" y="5961381"/>
            <a:ext cx="197668" cy="14215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xmlns="" id="{32394714-736D-8D0B-2F2A-05E1C27C76AA}"/>
              </a:ext>
            </a:extLst>
          </p:cNvPr>
          <p:cNvSpPr/>
          <p:nvPr/>
        </p:nvSpPr>
        <p:spPr>
          <a:xfrm>
            <a:off x="9949319" y="3764702"/>
            <a:ext cx="1663385" cy="35002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latin typeface="Aptos" panose="020B0004020202020204" pitchFamily="34" charset="0"/>
              </a:rPr>
              <a:t>DISTRICT PROGRAMME OFFICER</a:t>
            </a:r>
            <a:endParaRPr lang="en-IN" sz="1000" b="1" dirty="0">
              <a:latin typeface="Aptos" panose="020B0004020202020204" pitchFamily="34" charset="0"/>
            </a:endParaRPr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xmlns="" id="{A64082BE-6629-D4DE-C1F6-49358DA529C9}"/>
              </a:ext>
            </a:extLst>
          </p:cNvPr>
          <p:cNvSpPr/>
          <p:nvPr/>
        </p:nvSpPr>
        <p:spPr>
          <a:xfrm>
            <a:off x="8555604" y="5188102"/>
            <a:ext cx="785375" cy="35002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latin typeface="Aptos" panose="020B0004020202020204" pitchFamily="34" charset="0"/>
              </a:rPr>
              <a:t>DISTRICTS</a:t>
            </a:r>
          </a:p>
          <a:p>
            <a:pPr algn="ctr"/>
            <a:r>
              <a:rPr lang="en-GB" sz="800" b="1" dirty="0">
                <a:latin typeface="Aptos" panose="020B0004020202020204" pitchFamily="34" charset="0"/>
              </a:rPr>
              <a:t>(DPO)</a:t>
            </a:r>
            <a:endParaRPr lang="en-IN" sz="800" b="1" dirty="0">
              <a:latin typeface="Aptos" panose="020B0004020202020204" pitchFamily="34" charset="0"/>
            </a:endParaRPr>
          </a:p>
        </p:txBody>
      </p:sp>
      <p:cxnSp>
        <p:nvCxnSpPr>
          <p:cNvPr id="133" name="Connector: Elbow 132">
            <a:extLst>
              <a:ext uri="{FF2B5EF4-FFF2-40B4-BE49-F238E27FC236}">
                <a16:creationId xmlns:a16="http://schemas.microsoft.com/office/drawing/2014/main" xmlns="" id="{A07D1AD0-EB8C-3A5B-297C-681EED84A468}"/>
              </a:ext>
            </a:extLst>
          </p:cNvPr>
          <p:cNvCxnSpPr>
            <a:stCxn id="89" idx="2"/>
            <a:endCxn id="129" idx="0"/>
          </p:cNvCxnSpPr>
          <p:nvPr/>
        </p:nvCxnSpPr>
        <p:spPr>
          <a:xfrm rot="5400000">
            <a:off x="8570754" y="4434779"/>
            <a:ext cx="1130862" cy="37578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5" name="Connector: Elbow 134">
            <a:extLst>
              <a:ext uri="{FF2B5EF4-FFF2-40B4-BE49-F238E27FC236}">
                <a16:creationId xmlns:a16="http://schemas.microsoft.com/office/drawing/2014/main" xmlns="" id="{E7901B95-D2A2-D5BE-8F02-DDCF5832A60C}"/>
              </a:ext>
            </a:extLst>
          </p:cNvPr>
          <p:cNvCxnSpPr>
            <a:cxnSpLocks/>
            <a:stCxn id="88" idx="2"/>
            <a:endCxn id="129" idx="0"/>
          </p:cNvCxnSpPr>
          <p:nvPr/>
        </p:nvCxnSpPr>
        <p:spPr>
          <a:xfrm rot="16200000" flipH="1">
            <a:off x="8113992" y="4353802"/>
            <a:ext cx="1141450" cy="52714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xmlns="" id="{832381DD-E5CA-545F-C12E-08273305D514}"/>
              </a:ext>
            </a:extLst>
          </p:cNvPr>
          <p:cNvSpPr/>
          <p:nvPr/>
        </p:nvSpPr>
        <p:spPr>
          <a:xfrm>
            <a:off x="8464963" y="6017417"/>
            <a:ext cx="1064510" cy="51247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latin typeface="Aptos" panose="020B0004020202020204" pitchFamily="34" charset="0"/>
              </a:rPr>
              <a:t>27 ICDS PROJECTS</a:t>
            </a:r>
            <a:endParaRPr lang="en-IN" sz="1000" b="1" dirty="0">
              <a:latin typeface="Aptos" panose="020B0004020202020204" pitchFamily="34" charset="0"/>
            </a:endParaRP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xmlns="" id="{8547B707-374A-1DB1-C74F-E98764605C44}"/>
              </a:ext>
            </a:extLst>
          </p:cNvPr>
          <p:cNvSpPr/>
          <p:nvPr/>
        </p:nvSpPr>
        <p:spPr>
          <a:xfrm>
            <a:off x="9949318" y="4377116"/>
            <a:ext cx="1667864" cy="6821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latin typeface="Aptos" panose="020B0004020202020204" pitchFamily="34" charset="0"/>
              </a:rPr>
              <a:t>CHILD DEVELOPMENT PROJECT OFFICER</a:t>
            </a:r>
          </a:p>
          <a:p>
            <a:pPr algn="ctr"/>
            <a:r>
              <a:rPr lang="en-GB" sz="1000" b="1" dirty="0">
                <a:latin typeface="Aptos" panose="020B0004020202020204" pitchFamily="34" charset="0"/>
              </a:rPr>
              <a:t>(27)</a:t>
            </a:r>
            <a:endParaRPr lang="en-IN" sz="1000" b="1" dirty="0">
              <a:latin typeface="Aptos" panose="020B0004020202020204" pitchFamily="34" charset="0"/>
            </a:endParaRPr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xmlns="" id="{E3559FF0-06B5-7812-CBD1-288385124894}"/>
              </a:ext>
            </a:extLst>
          </p:cNvPr>
          <p:cNvSpPr/>
          <p:nvPr/>
        </p:nvSpPr>
        <p:spPr>
          <a:xfrm>
            <a:off x="9970699" y="5257273"/>
            <a:ext cx="1667864" cy="42353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latin typeface="Aptos" panose="020B0004020202020204" pitchFamily="34" charset="0"/>
              </a:rPr>
              <a:t>CIRCLE OFFICERS</a:t>
            </a:r>
          </a:p>
          <a:p>
            <a:pPr algn="ctr"/>
            <a:r>
              <a:rPr lang="en-GB" sz="1000" b="1" dirty="0">
                <a:latin typeface="Aptos" panose="020B0004020202020204" pitchFamily="34" charset="0"/>
              </a:rPr>
              <a:t>(90)</a:t>
            </a:r>
            <a:endParaRPr lang="en-IN" sz="1000" b="1" dirty="0">
              <a:latin typeface="Aptos" panose="020B0004020202020204" pitchFamily="34" charset="0"/>
            </a:endParaRPr>
          </a:p>
        </p:txBody>
      </p:sp>
      <p:cxnSp>
        <p:nvCxnSpPr>
          <p:cNvPr id="143" name="Connector: Elbow 142">
            <a:extLst>
              <a:ext uri="{FF2B5EF4-FFF2-40B4-BE49-F238E27FC236}">
                <a16:creationId xmlns:a16="http://schemas.microsoft.com/office/drawing/2014/main" xmlns="" id="{D8355B9C-AFEC-F699-B11F-DFDEB556DDF4}"/>
              </a:ext>
            </a:extLst>
          </p:cNvPr>
          <p:cNvCxnSpPr>
            <a:cxnSpLocks/>
            <a:stCxn id="9" idx="3"/>
            <a:endCxn id="125" idx="1"/>
          </p:cNvCxnSpPr>
          <p:nvPr/>
        </p:nvCxnSpPr>
        <p:spPr>
          <a:xfrm>
            <a:off x="8696326" y="1840324"/>
            <a:ext cx="1252993" cy="2099393"/>
          </a:xfrm>
          <a:prstGeom prst="bentConnector3">
            <a:avLst>
              <a:gd name="adj1" fmla="val 81167"/>
            </a:avLst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xmlns="" id="{0CA94422-323D-B59B-6714-D6DC9C87074F}"/>
              </a:ext>
            </a:extLst>
          </p:cNvPr>
          <p:cNvSpPr/>
          <p:nvPr/>
        </p:nvSpPr>
        <p:spPr>
          <a:xfrm>
            <a:off x="9973088" y="5936773"/>
            <a:ext cx="1667864" cy="69262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latin typeface="Aptos" panose="020B0004020202020204" pitchFamily="34" charset="0"/>
              </a:rPr>
              <a:t>ANGANWADI CENTRES</a:t>
            </a:r>
          </a:p>
          <a:p>
            <a:pPr algn="ctr"/>
            <a:endParaRPr lang="en-GB" sz="1000" b="1" dirty="0">
              <a:latin typeface="Aptos" panose="020B0004020202020204" pitchFamily="34" charset="0"/>
            </a:endParaRPr>
          </a:p>
          <a:p>
            <a:pPr algn="ctr"/>
            <a:r>
              <a:rPr lang="en-GB" sz="1000" b="1" dirty="0">
                <a:latin typeface="Aptos" panose="020B0004020202020204" pitchFamily="34" charset="0"/>
              </a:rPr>
              <a:t>(2285 AWCs)</a:t>
            </a:r>
            <a:endParaRPr lang="en-IN" sz="1000" b="1" dirty="0">
              <a:latin typeface="Aptos" panose="020B0004020202020204" pitchFamily="34" charset="0"/>
            </a:endParaRPr>
          </a:p>
        </p:txBody>
      </p: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xmlns="" id="{E1A446B4-948E-5997-8974-A9429775CE35}"/>
              </a:ext>
            </a:extLst>
          </p:cNvPr>
          <p:cNvCxnSpPr/>
          <p:nvPr/>
        </p:nvCxnSpPr>
        <p:spPr>
          <a:xfrm rot="5400000">
            <a:off x="8750671" y="5758273"/>
            <a:ext cx="482666" cy="105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xmlns="" id="{29AF5500-5436-8589-DA3A-77953F64D8E4}"/>
              </a:ext>
            </a:extLst>
          </p:cNvPr>
          <p:cNvCxnSpPr>
            <a:stCxn id="125" idx="2"/>
            <a:endCxn id="137" idx="0"/>
          </p:cNvCxnSpPr>
          <p:nvPr/>
        </p:nvCxnSpPr>
        <p:spPr>
          <a:xfrm>
            <a:off x="10781012" y="4114731"/>
            <a:ext cx="2239" cy="2623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xmlns="" id="{035642FE-1979-A4BB-EF15-98E9E3CBE206}"/>
              </a:ext>
            </a:extLst>
          </p:cNvPr>
          <p:cNvCxnSpPr>
            <a:stCxn id="137" idx="2"/>
            <a:endCxn id="140" idx="0"/>
          </p:cNvCxnSpPr>
          <p:nvPr/>
        </p:nvCxnSpPr>
        <p:spPr>
          <a:xfrm>
            <a:off x="10783251" y="5059224"/>
            <a:ext cx="21381" cy="1980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xmlns="" id="{6DE96D9C-BFC4-7049-DC49-87D6CA69073E}"/>
              </a:ext>
            </a:extLst>
          </p:cNvPr>
          <p:cNvCxnSpPr>
            <a:stCxn id="140" idx="2"/>
            <a:endCxn id="145" idx="0"/>
          </p:cNvCxnSpPr>
          <p:nvPr/>
        </p:nvCxnSpPr>
        <p:spPr>
          <a:xfrm rot="16200000" flipH="1">
            <a:off x="10677843" y="5807595"/>
            <a:ext cx="255965" cy="2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xmlns="" id="{1407BB6E-36FD-248F-31C7-0125A734C570}"/>
              </a:ext>
            </a:extLst>
          </p:cNvPr>
          <p:cNvCxnSpPr>
            <a:stCxn id="8" idx="2"/>
            <a:endCxn id="9" idx="0"/>
          </p:cNvCxnSpPr>
          <p:nvPr/>
        </p:nvCxnSpPr>
        <p:spPr>
          <a:xfrm rot="5400000">
            <a:off x="7752902" y="1420332"/>
            <a:ext cx="268869" cy="146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xmlns="" id="{3EE7431D-ABF0-AFBB-3AB0-CA4CA23F5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164689215"/>
              </p:ext>
            </p:extLst>
          </p:nvPr>
        </p:nvGraphicFramePr>
        <p:xfrm>
          <a:off x="381001" y="171450"/>
          <a:ext cx="3238499" cy="6438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564D92C-132C-06B8-3A0D-2C74A542A805}"/>
              </a:ext>
            </a:extLst>
          </p:cNvPr>
          <p:cNvSpPr txBox="1"/>
          <p:nvPr/>
        </p:nvSpPr>
        <p:spPr>
          <a:xfrm>
            <a:off x="8856329" y="198564"/>
            <a:ext cx="3186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Organizational chart of WCD Mizoram</a:t>
            </a:r>
          </a:p>
        </p:txBody>
      </p:sp>
      <p:cxnSp>
        <p:nvCxnSpPr>
          <p:cNvPr id="111" name="Connector: Elbow 75">
            <a:extLst>
              <a:ext uri="{FF2B5EF4-FFF2-40B4-BE49-F238E27FC236}">
                <a16:creationId xmlns:a16="http://schemas.microsoft.com/office/drawing/2014/main" xmlns="" id="{B82902CF-35EC-5534-001E-B98C89FCC58F}"/>
              </a:ext>
            </a:extLst>
          </p:cNvPr>
          <p:cNvCxnSpPr>
            <a:cxnSpLocks/>
          </p:cNvCxnSpPr>
          <p:nvPr/>
        </p:nvCxnSpPr>
        <p:spPr>
          <a:xfrm rot="5400000">
            <a:off x="5403273" y="1788729"/>
            <a:ext cx="385472" cy="49294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0" name="Connector: Elbow 73">
            <a:extLst>
              <a:ext uri="{FF2B5EF4-FFF2-40B4-BE49-F238E27FC236}">
                <a16:creationId xmlns:a16="http://schemas.microsoft.com/office/drawing/2014/main" xmlns="" id="{D24074CE-4867-1D65-9AB3-4040636E72B2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68428" y="1825858"/>
            <a:ext cx="385472" cy="418681"/>
          </a:xfrm>
          <a:prstGeom prst="bentConnector3">
            <a:avLst>
              <a:gd name="adj1" fmla="val 50001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1" name="Rounded Rectangle 130"/>
          <p:cNvSpPr/>
          <p:nvPr/>
        </p:nvSpPr>
        <p:spPr>
          <a:xfrm>
            <a:off x="4795934" y="2192694"/>
            <a:ext cx="1082351" cy="5411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ASSISTANT DIRECTOR (Women)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32" name="Rounded Rectangle 131"/>
          <p:cNvSpPr/>
          <p:nvPr/>
        </p:nvSpPr>
        <p:spPr>
          <a:xfrm>
            <a:off x="5952931" y="2202024"/>
            <a:ext cx="1138333" cy="569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>
                    <a:lumMod val="95000"/>
                  </a:schemeClr>
                </a:solidFill>
              </a:rPr>
              <a:t>ASSISTANT DIRECTOR (Child)</a:t>
            </a:r>
            <a:endParaRPr lang="en-US" sz="1200" b="1" dirty="0">
              <a:solidFill>
                <a:schemeClr val="tx1">
                  <a:lumMod val="95000"/>
                </a:schemeClr>
              </a:solidFill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xmlns="" id="{E062DEA1-5324-7FEE-5CF8-C4AFFC55B263}"/>
              </a:ext>
            </a:extLst>
          </p:cNvPr>
          <p:cNvCxnSpPr/>
          <p:nvPr/>
        </p:nvCxnSpPr>
        <p:spPr>
          <a:xfrm>
            <a:off x="5323581" y="2736669"/>
            <a:ext cx="0" cy="3643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xmlns="" id="{E062DEA1-5324-7FEE-5CF8-C4AFFC55B263}"/>
              </a:ext>
            </a:extLst>
          </p:cNvPr>
          <p:cNvCxnSpPr/>
          <p:nvPr/>
        </p:nvCxnSpPr>
        <p:spPr>
          <a:xfrm>
            <a:off x="6222430" y="2730450"/>
            <a:ext cx="0" cy="3643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9" name="Rectangle: Rounded Corners 85">
            <a:extLst>
              <a:ext uri="{FF2B5EF4-FFF2-40B4-BE49-F238E27FC236}">
                <a16:creationId xmlns:a16="http://schemas.microsoft.com/office/drawing/2014/main" xmlns="" id="{0A043BE0-0764-66D0-A2E1-FBA40D72A733}"/>
              </a:ext>
            </a:extLst>
          </p:cNvPr>
          <p:cNvSpPr/>
          <p:nvPr/>
        </p:nvSpPr>
        <p:spPr>
          <a:xfrm>
            <a:off x="8305456" y="3254331"/>
            <a:ext cx="1077084" cy="33170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 smtClean="0">
                <a:latin typeface="Aptos" panose="020B0004020202020204" pitchFamily="34" charset="0"/>
              </a:rPr>
              <a:t>Nutritionist</a:t>
            </a:r>
            <a:endParaRPr lang="en-IN" sz="1200" b="1" dirty="0">
              <a:latin typeface="Aptos" panose="020B0004020202020204" pitchFamily="34" charset="0"/>
            </a:endParaRPr>
          </a:p>
        </p:txBody>
      </p:sp>
      <p:cxnSp>
        <p:nvCxnSpPr>
          <p:cNvPr id="97" name="Straight Arrow Connector 96"/>
          <p:cNvCxnSpPr>
            <a:endCxn id="69" idx="0"/>
          </p:cNvCxnSpPr>
          <p:nvPr/>
        </p:nvCxnSpPr>
        <p:spPr>
          <a:xfrm rot="16200000" flipH="1">
            <a:off x="8786142" y="3196474"/>
            <a:ext cx="113565" cy="2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endCxn id="89" idx="0"/>
          </p:cNvCxnSpPr>
          <p:nvPr/>
        </p:nvCxnSpPr>
        <p:spPr>
          <a:xfrm rot="16200000" flipH="1">
            <a:off x="9241039" y="3624172"/>
            <a:ext cx="113221" cy="528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endCxn id="88" idx="0"/>
          </p:cNvCxnSpPr>
          <p:nvPr/>
        </p:nvCxnSpPr>
        <p:spPr>
          <a:xfrm rot="10800000" flipV="1">
            <a:off x="8421143" y="3601941"/>
            <a:ext cx="134460" cy="946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44991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85600D-6F35-EF4E-B4F2-4DD067E10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1484" y="176628"/>
            <a:ext cx="5710461" cy="85931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Subordinate Offices</a:t>
            </a:r>
            <a:endParaRPr lang="en-IN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26E06436-74B8-B8BD-7361-6FC7FB8548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410871242"/>
              </p:ext>
            </p:extLst>
          </p:nvPr>
        </p:nvGraphicFramePr>
        <p:xfrm>
          <a:off x="164196" y="945032"/>
          <a:ext cx="11863608" cy="5793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8932454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1540</TotalTime>
  <Words>353</Words>
  <Application>Microsoft Office PowerPoint</Application>
  <PresentationFormat>Custom</PresentationFormat>
  <Paragraphs>145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Banded</vt:lpstr>
      <vt:lpstr>Slide 1</vt:lpstr>
      <vt:lpstr>Subordinate Offices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 &amp; Child Development</dc:title>
  <dc:creator>Office</dc:creator>
  <cp:lastModifiedBy>INP</cp:lastModifiedBy>
  <cp:revision>88</cp:revision>
  <cp:lastPrinted>2025-09-16T07:25:10Z</cp:lastPrinted>
  <dcterms:created xsi:type="dcterms:W3CDTF">2025-04-30T13:50:34Z</dcterms:created>
  <dcterms:modified xsi:type="dcterms:W3CDTF">2026-04-01T04:50:29Z</dcterms:modified>
</cp:coreProperties>
</file>